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2.jpeg" ContentType="image/jpeg"/>
  <Override PartName="/ppt/media/image25.jpeg" ContentType="image/jpeg"/>
  <Override PartName="/ppt/media/image19.png" ContentType="image/png"/>
  <Override PartName="/ppt/media/image21.png" ContentType="image/png"/>
  <Override PartName="/ppt/media/image4.png" ContentType="image/png"/>
  <Override PartName="/ppt/media/image14.png" ContentType="image/png"/>
  <Override PartName="/ppt/media/image26.png" ContentType="image/png"/>
  <Override PartName="/ppt/media/image9.png" ContentType="image/png"/>
  <Override PartName="/ppt/media/image13.png" ContentType="image/png"/>
  <Override PartName="/ppt/media/image44.png" ContentType="image/png"/>
  <Override PartName="/ppt/media/image45.png" ContentType="image/png"/>
  <Override PartName="/ppt/media/image11.png" ContentType="image/png"/>
  <Override PartName="/ppt/media/image42.png" ContentType="image/png"/>
  <Override PartName="/ppt/media/image1.png" ContentType="image/png"/>
  <Override PartName="/ppt/media/image52.png" ContentType="image/png"/>
  <Override PartName="/ppt/media/image7.png" ContentType="image/png"/>
  <Override PartName="/ppt/media/image24.png" ContentType="image/png"/>
  <Override PartName="/ppt/media/image8.png" ContentType="image/png"/>
  <Override PartName="/ppt/media/image20.png" ContentType="image/png"/>
  <Override PartName="/ppt/media/image3.png" ContentType="image/png"/>
  <Override PartName="/ppt/media/image15.png" ContentType="image/png"/>
  <Override PartName="/ppt/media/image46.png" ContentType="image/png"/>
  <Override PartName="/ppt/media/image12.png" ContentType="image/png"/>
  <Override PartName="/ppt/media/image43.png" ContentType="image/png"/>
  <Override PartName="/ppt/media/image10.jpeg" ContentType="image/jpeg"/>
  <Override PartName="/ppt/media/image5.png" ContentType="image/png"/>
  <Override PartName="/ppt/media/image22.png" ContentType="image/png"/>
  <Override PartName="/ppt/media/image17.jpeg" ContentType="image/jpeg"/>
  <Override PartName="/ppt/media/image28.png" ContentType="image/png"/>
  <Override PartName="/ppt/media/image48.jpeg" ContentType="image/jpeg"/>
  <Override PartName="/ppt/media/image6.png" ContentType="image/png"/>
  <Override PartName="/ppt/media/image23.png" ContentType="image/png"/>
  <Override PartName="/ppt/media/hdphoto2.wdp" ContentType="image/vnd.ms-photo"/>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7.png" ContentType="image/png"/>
  <Override PartName="/ppt/media/image49.jpeg" ContentType="image/jpeg"/>
  <Override PartName="/ppt/media/image38.png" ContentType="image/png"/>
  <Override PartName="/ppt/media/image40.png" ContentType="image/png"/>
  <Override PartName="/ppt/media/hdphoto1.wdp" ContentType="image/vnd.ms-photo"/>
  <Override PartName="/ppt/media/image27.jpeg" ContentType="image/jpeg"/>
  <Override PartName="/ppt/media/image50.jpeg" ContentType="image/jpeg"/>
  <Override PartName="/ppt/media/image41.png" ContentType="image/png"/>
  <Override PartName="/ppt/media/image39.png" ContentType="image/png"/>
  <Override PartName="/ppt/media/image16.jpeg" ContentType="image/jpeg"/>
  <Override PartName="/ppt/media/image18.png" ContentType="image/png"/>
  <Override PartName="/ppt/media/image47.jpeg" ContentType="image/jpeg"/>
  <Override PartName="/ppt/media/image29.png" ContentType="image/png"/>
  <Override PartName="/ppt/media/image36.png" ContentType="image/png"/>
  <Override PartName="/ppt/media/image51.png" ContentType="image/png"/>
  <Override PartName="/ppt/_rels/presentation.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1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13.xml.rels" ContentType="application/vnd.openxmlformats-package.relationships+xml"/>
  <Override PartName="/ppt/slideLayouts/_rels/slideLayout21.xml.rels" ContentType="application/vnd.openxmlformats-package.relationships+xml"/>
  <Override PartName="/ppt/slideLayouts/_rels/slideLayout8.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2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19.xml.rels" ContentType="application/vnd.openxmlformats-package.relationships+xml"/>
  <Override PartName="/ppt/slideLayouts/_rels/slideLayout4.xml.rels" ContentType="application/vnd.openxmlformats-package.relationships+xml"/>
  <Override PartName="/ppt/slideLayouts/_rels/slideLayout25.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3.xml.rels" ContentType="application/vnd.openxmlformats-package.relationships+xml"/>
  <Override PartName="/ppt/slideLayouts/_rels/slideLayout2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5.xml" ContentType="application/vnd.openxmlformats-officedocument.presentationml.slideLayout+xml"/>
  <Override PartName="/ppt/slideLayouts/slideLayout2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3.xml" ContentType="application/vnd.openxmlformats-officedocument.presentationml.slide+xml"/>
  <Override PartName="/ppt/slides/slide25.xml" ContentType="application/vnd.openxmlformats-officedocument.presentationml.slide+xml"/>
  <Override PartName="/ppt/slides/_rels/slide22.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25.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5.xml.rels" ContentType="application/vnd.openxmlformats-package.relationships+xml"/>
  <Override PartName="/ppt/slides/_rels/slide11.xml.rels" ContentType="application/vnd.openxmlformats-package.relationships+xml"/>
  <Override PartName="/ppt/slides/slide26.xml" ContentType="application/vnd.openxmlformats-officedocument.presentationml.slide+xml"/>
  <Override PartName="/ppt/slides/slide2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3"/>
          </p:nvPr>
        </p:nvSpPr>
        <p:spPr/>
        <p:txBody>
          <a:bodyPr/>
          <a:p>
            <a:fld id="{40B8CD65-5A75-483A-A1EB-5BCD03F1D40C}" type="slidenum">
              <a:t>&lt;#&gt;</a:t>
            </a:fld>
          </a:p>
        </p:txBody>
      </p:sp>
      <p:sp>
        <p:nvSpPr>
          <p:cNvPr id="4" name="PlaceHolder 3"/>
          <p:cNvSpPr>
            <a:spLocks noGrp="1"/>
          </p:cNvSpPr>
          <p:nvPr>
            <p:ph type="dt" idx="2"/>
          </p:nvPr>
        </p:nvSpPr>
        <p:spPr/>
        <p:txBody>
          <a:bodyPr/>
          <a:p>
            <a:r>
              <a:rPr lang="it-IT"/>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3"/>
          </p:nvPr>
        </p:nvSpPr>
        <p:spPr/>
        <p:txBody>
          <a:bodyPr/>
          <a:p>
            <a:fld id="{BFB61877-E339-4E30-B976-28902344A7A8}" type="slidenum">
              <a:t>&lt;#&gt;</a:t>
            </a:fld>
          </a:p>
        </p:txBody>
      </p:sp>
      <p:sp>
        <p:nvSpPr>
          <p:cNvPr id="7" name="PlaceHolder 6"/>
          <p:cNvSpPr>
            <a:spLocks noGrp="1"/>
          </p:cNvSpPr>
          <p:nvPr>
            <p:ph type="dt" idx="2"/>
          </p:nvPr>
        </p:nvSpPr>
        <p:spPr/>
        <p:txBody>
          <a:bodyPr/>
          <a:p>
            <a:r>
              <a:rPr lang="it-IT"/>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3"/>
          </p:nvPr>
        </p:nvSpPr>
        <p:spPr/>
        <p:txBody>
          <a:bodyPr/>
          <a:p>
            <a:fld id="{1DDFDDB3-D278-4045-A080-7227EAD4D066}" type="slidenum">
              <a:t>&lt;#&gt;</a:t>
            </a:fld>
          </a:p>
        </p:txBody>
      </p:sp>
      <p:sp>
        <p:nvSpPr>
          <p:cNvPr id="9" name="PlaceHolder 8"/>
          <p:cNvSpPr>
            <a:spLocks noGrp="1"/>
          </p:cNvSpPr>
          <p:nvPr>
            <p:ph type="dt" idx="2"/>
          </p:nvPr>
        </p:nvSpPr>
        <p:spPr/>
        <p:txBody>
          <a:bodyPr/>
          <a:p>
            <a:r>
              <a:rPr lang="it-IT"/>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3"/>
          </p:nvPr>
        </p:nvSpPr>
        <p:spPr/>
        <p:txBody>
          <a:bodyPr/>
          <a:p>
            <a:fld id="{58C2C428-069C-43DA-8776-597389D2DE94}" type="slidenum">
              <a:t>&lt;#&gt;</a:t>
            </a:fld>
          </a:p>
        </p:txBody>
      </p:sp>
      <p:sp>
        <p:nvSpPr>
          <p:cNvPr id="11" name="PlaceHolder 10"/>
          <p:cNvSpPr>
            <a:spLocks noGrp="1"/>
          </p:cNvSpPr>
          <p:nvPr>
            <p:ph type="dt" idx="2"/>
          </p:nvPr>
        </p:nvSpPr>
        <p:spPr/>
        <p:txBody>
          <a:bodyPr/>
          <a:p>
            <a:r>
              <a:rPr lang="it-IT"/>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6"/>
          </p:nvPr>
        </p:nvSpPr>
        <p:spPr/>
        <p:txBody>
          <a:bodyPr/>
          <a:p>
            <a:fld id="{DBEE2AAD-F8F1-4473-A9C6-14CA4ACF1D3A}" type="slidenum">
              <a:t>&lt;#&gt;</a:t>
            </a:fld>
          </a:p>
        </p:txBody>
      </p:sp>
      <p:sp>
        <p:nvSpPr>
          <p:cNvPr id="4" name="PlaceHolder 3"/>
          <p:cNvSpPr>
            <a:spLocks noGrp="1"/>
          </p:cNvSpPr>
          <p:nvPr>
            <p:ph type="dt" idx="5"/>
          </p:nvPr>
        </p:nvSpPr>
        <p:spPr/>
        <p:txBody>
          <a:bodyPr/>
          <a:p>
            <a:r>
              <a:rPr lang="it-IT"/>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5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6"/>
          </p:nvPr>
        </p:nvSpPr>
        <p:spPr/>
        <p:txBody>
          <a:bodyPr/>
          <a:p>
            <a:fld id="{3A15F188-3C39-4AC4-99CF-53979837C45A}" type="slidenum">
              <a:t>&lt;#&gt;</a:t>
            </a:fld>
          </a:p>
        </p:txBody>
      </p:sp>
      <p:sp>
        <p:nvSpPr>
          <p:cNvPr id="6" name="PlaceHolder 5"/>
          <p:cNvSpPr>
            <a:spLocks noGrp="1"/>
          </p:cNvSpPr>
          <p:nvPr>
            <p:ph type="dt" idx="5"/>
          </p:nvPr>
        </p:nvSpPr>
        <p:spPr/>
        <p:txBody>
          <a:bodyPr/>
          <a:p>
            <a:r>
              <a:rPr lang="it-IT"/>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5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6"/>
          </p:nvPr>
        </p:nvSpPr>
        <p:spPr/>
        <p:txBody>
          <a:bodyPr/>
          <a:p>
            <a:fld id="{00E9946D-6999-4719-9A45-1955BD48A4AA}" type="slidenum">
              <a:t>&lt;#&gt;</a:t>
            </a:fld>
          </a:p>
        </p:txBody>
      </p:sp>
      <p:sp>
        <p:nvSpPr>
          <p:cNvPr id="6" name="PlaceHolder 5"/>
          <p:cNvSpPr>
            <a:spLocks noGrp="1"/>
          </p:cNvSpPr>
          <p:nvPr>
            <p:ph type="dt" idx="5"/>
          </p:nvPr>
        </p:nvSpPr>
        <p:spPr/>
        <p:txBody>
          <a:bodyPr/>
          <a:p>
            <a:r>
              <a:rPr lang="it-IT"/>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5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6"/>
          </p:nvPr>
        </p:nvSpPr>
        <p:spPr/>
        <p:txBody>
          <a:bodyPr/>
          <a:p>
            <a:fld id="{5111EC2B-D0EF-4F32-823A-6822A11D6B5F}" type="slidenum">
              <a:t>&lt;#&gt;</a:t>
            </a:fld>
          </a:p>
        </p:txBody>
      </p:sp>
      <p:sp>
        <p:nvSpPr>
          <p:cNvPr id="7" name="PlaceHolder 6"/>
          <p:cNvSpPr>
            <a:spLocks noGrp="1"/>
          </p:cNvSpPr>
          <p:nvPr>
            <p:ph type="dt" idx="5"/>
          </p:nvPr>
        </p:nvSpPr>
        <p:spPr/>
        <p:txBody>
          <a:bodyPr/>
          <a:p>
            <a:r>
              <a:rPr lang="it-IT"/>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6"/>
          </p:nvPr>
        </p:nvSpPr>
        <p:spPr/>
        <p:txBody>
          <a:bodyPr/>
          <a:p>
            <a:fld id="{0904DCBF-4F70-4082-BFCE-5AEF90DAC6FB}" type="slidenum">
              <a:t>&lt;#&gt;</a:t>
            </a:fld>
          </a:p>
        </p:txBody>
      </p:sp>
      <p:sp>
        <p:nvSpPr>
          <p:cNvPr id="5" name="PlaceHolder 4"/>
          <p:cNvSpPr>
            <a:spLocks noGrp="1"/>
          </p:cNvSpPr>
          <p:nvPr>
            <p:ph type="dt" idx="5"/>
          </p:nvPr>
        </p:nvSpPr>
        <p:spPr/>
        <p:txBody>
          <a:bodyPr/>
          <a:p>
            <a:r>
              <a:rPr lang="it-IT"/>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6"/>
          </p:nvPr>
        </p:nvSpPr>
        <p:spPr/>
        <p:txBody>
          <a:bodyPr/>
          <a:p>
            <a:fld id="{A3831CC3-54E2-44E4-B73C-7C10979F8B1F}" type="slidenum">
              <a:t>&lt;#&gt;</a:t>
            </a:fld>
          </a:p>
        </p:txBody>
      </p:sp>
      <p:sp>
        <p:nvSpPr>
          <p:cNvPr id="5" name="PlaceHolder 4"/>
          <p:cNvSpPr>
            <a:spLocks noGrp="1"/>
          </p:cNvSpPr>
          <p:nvPr>
            <p:ph type="dt" idx="5"/>
          </p:nvPr>
        </p:nvSpPr>
        <p:spPr/>
        <p:txBody>
          <a:bodyPr/>
          <a:p>
            <a:r>
              <a:rPr lang="it-IT"/>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6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6"/>
          </p:nvPr>
        </p:nvSpPr>
        <p:spPr/>
        <p:txBody>
          <a:bodyPr/>
          <a:p>
            <a:fld id="{E69668E8-5D2E-46D8-A850-7AF457235BDC}" type="slidenum">
              <a:t>&lt;#&gt;</a:t>
            </a:fld>
          </a:p>
        </p:txBody>
      </p:sp>
      <p:sp>
        <p:nvSpPr>
          <p:cNvPr id="8" name="PlaceHolder 7"/>
          <p:cNvSpPr>
            <a:spLocks noGrp="1"/>
          </p:cNvSpPr>
          <p:nvPr>
            <p:ph type="dt" idx="5"/>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3"/>
          </p:nvPr>
        </p:nvSpPr>
        <p:spPr/>
        <p:txBody>
          <a:bodyPr/>
          <a:p>
            <a:fld id="{EF35C385-27AC-4E51-8D8B-34C3040A05F4}" type="slidenum">
              <a:t>&lt;#&gt;</a:t>
            </a:fld>
          </a:p>
        </p:txBody>
      </p:sp>
      <p:sp>
        <p:nvSpPr>
          <p:cNvPr id="6" name="PlaceHolder 5"/>
          <p:cNvSpPr>
            <a:spLocks noGrp="1"/>
          </p:cNvSpPr>
          <p:nvPr>
            <p:ph type="dt" idx="2"/>
          </p:nvPr>
        </p:nvSpPr>
        <p:spPr/>
        <p:txBody>
          <a:bodyPr/>
          <a:p>
            <a:r>
              <a:rPr lang="it-IT"/>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6"/>
          </p:nvPr>
        </p:nvSpPr>
        <p:spPr/>
        <p:txBody>
          <a:bodyPr/>
          <a:p>
            <a:fld id="{72EB78B5-5802-4B27-A7D6-F95532ABBC2B}" type="slidenum">
              <a:t>&lt;#&gt;</a:t>
            </a:fld>
          </a:p>
        </p:txBody>
      </p:sp>
      <p:sp>
        <p:nvSpPr>
          <p:cNvPr id="8" name="PlaceHolder 7"/>
          <p:cNvSpPr>
            <a:spLocks noGrp="1"/>
          </p:cNvSpPr>
          <p:nvPr>
            <p:ph type="dt" idx="5"/>
          </p:nvPr>
        </p:nvSpPr>
        <p:spPr/>
        <p:txBody>
          <a:bodyPr/>
          <a:p>
            <a:r>
              <a:rPr lang="it-IT"/>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6"/>
          </p:nvPr>
        </p:nvSpPr>
        <p:spPr/>
        <p:txBody>
          <a:bodyPr/>
          <a:p>
            <a:fld id="{080735E3-C9E5-4455-BC33-BDD37C51E689}" type="slidenum">
              <a:t>&lt;#&gt;</a:t>
            </a:fld>
          </a:p>
        </p:txBody>
      </p:sp>
      <p:sp>
        <p:nvSpPr>
          <p:cNvPr id="8" name="PlaceHolder 7"/>
          <p:cNvSpPr>
            <a:spLocks noGrp="1"/>
          </p:cNvSpPr>
          <p:nvPr>
            <p:ph type="dt" idx="5"/>
          </p:nvPr>
        </p:nvSpPr>
        <p:spPr/>
        <p:txBody>
          <a:bodyPr/>
          <a:p>
            <a:r>
              <a:rPr lang="it-IT"/>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7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6"/>
          </p:nvPr>
        </p:nvSpPr>
        <p:spPr/>
        <p:txBody>
          <a:bodyPr/>
          <a:p>
            <a:fld id="{13885605-6B73-435B-8926-4B67D7F859C3}" type="slidenum">
              <a:t>&lt;#&gt;</a:t>
            </a:fld>
          </a:p>
        </p:txBody>
      </p:sp>
      <p:sp>
        <p:nvSpPr>
          <p:cNvPr id="7" name="PlaceHolder 6"/>
          <p:cNvSpPr>
            <a:spLocks noGrp="1"/>
          </p:cNvSpPr>
          <p:nvPr>
            <p:ph type="dt" idx="5"/>
          </p:nvPr>
        </p:nvSpPr>
        <p:spPr/>
        <p:txBody>
          <a:bodyPr/>
          <a:p>
            <a:r>
              <a:rPr lang="it-IT"/>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7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6"/>
          </p:nvPr>
        </p:nvSpPr>
        <p:spPr/>
        <p:txBody>
          <a:bodyPr/>
          <a:p>
            <a:fld id="{55F7BC39-00E4-4FE1-8376-2EDD4B75DE66}" type="slidenum">
              <a:t>&lt;#&gt;</a:t>
            </a:fld>
          </a:p>
        </p:txBody>
      </p:sp>
      <p:sp>
        <p:nvSpPr>
          <p:cNvPr id="9" name="PlaceHolder 8"/>
          <p:cNvSpPr>
            <a:spLocks noGrp="1"/>
          </p:cNvSpPr>
          <p:nvPr>
            <p:ph type="dt" idx="5"/>
          </p:nvPr>
        </p:nvSpPr>
        <p:spPr/>
        <p:txBody>
          <a:bodyPr/>
          <a:p>
            <a:r>
              <a:rPr lang="it-IT"/>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8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8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8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8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8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8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6"/>
          </p:nvPr>
        </p:nvSpPr>
        <p:spPr/>
        <p:txBody>
          <a:bodyPr/>
          <a:p>
            <a:fld id="{5DE3E474-9DD2-4C8A-9967-5306F557518B}" type="slidenum">
              <a:t>&lt;#&gt;</a:t>
            </a:fld>
          </a:p>
        </p:txBody>
      </p:sp>
      <p:sp>
        <p:nvSpPr>
          <p:cNvPr id="11" name="PlaceHolder 10"/>
          <p:cNvSpPr>
            <a:spLocks noGrp="1"/>
          </p:cNvSpPr>
          <p:nvPr>
            <p:ph type="dt" idx="5"/>
          </p:nvPr>
        </p:nvSpPr>
        <p:spPr/>
        <p:txBody>
          <a:bodyPr/>
          <a:p>
            <a:r>
              <a:rPr lang="it-IT"/>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9"/>
          </p:nvPr>
        </p:nvSpPr>
        <p:spPr/>
        <p:txBody>
          <a:bodyPr/>
          <a:p>
            <a:fld id="{CED5C728-0F3C-4B8C-B642-88DFD26E7D5E}" type="slidenum">
              <a:t>&lt;#&gt;</a:t>
            </a:fld>
          </a:p>
        </p:txBody>
      </p:sp>
      <p:sp>
        <p:nvSpPr>
          <p:cNvPr id="4" name="PlaceHolder 3"/>
          <p:cNvSpPr>
            <a:spLocks noGrp="1"/>
          </p:cNvSpPr>
          <p:nvPr>
            <p:ph type="dt" idx="8"/>
          </p:nvPr>
        </p:nvSpPr>
        <p:spPr/>
        <p:txBody>
          <a:bodyPr/>
          <a:p>
            <a:r>
              <a:rPr lang="it-IT"/>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9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9"/>
          </p:nvPr>
        </p:nvSpPr>
        <p:spPr/>
        <p:txBody>
          <a:bodyPr/>
          <a:p>
            <a:fld id="{AF2715F6-9C66-4B14-8313-1447BF0C3E6C}" type="slidenum">
              <a:t>&lt;#&gt;</a:t>
            </a:fld>
          </a:p>
        </p:txBody>
      </p:sp>
      <p:sp>
        <p:nvSpPr>
          <p:cNvPr id="6" name="PlaceHolder 5"/>
          <p:cNvSpPr>
            <a:spLocks noGrp="1"/>
          </p:cNvSpPr>
          <p:nvPr>
            <p:ph type="dt" idx="8"/>
          </p:nvPr>
        </p:nvSpPr>
        <p:spPr/>
        <p:txBody>
          <a:bodyPr/>
          <a:p>
            <a:r>
              <a:rPr lang="it-IT"/>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9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9"/>
          </p:nvPr>
        </p:nvSpPr>
        <p:spPr/>
        <p:txBody>
          <a:bodyPr/>
          <a:p>
            <a:fld id="{5EA41EAC-D83F-4D47-9A9D-FE4CCEE48BCB}" type="slidenum">
              <a:t>&lt;#&gt;</a:t>
            </a:fld>
          </a:p>
        </p:txBody>
      </p:sp>
      <p:sp>
        <p:nvSpPr>
          <p:cNvPr id="6" name="PlaceHolder 5"/>
          <p:cNvSpPr>
            <a:spLocks noGrp="1"/>
          </p:cNvSpPr>
          <p:nvPr>
            <p:ph type="dt" idx="8"/>
          </p:nvPr>
        </p:nvSpPr>
        <p:spPr/>
        <p:txBody>
          <a:bodyPr/>
          <a:p>
            <a:r>
              <a:rPr lang="it-IT"/>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9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9"/>
          </p:nvPr>
        </p:nvSpPr>
        <p:spPr/>
        <p:txBody>
          <a:bodyPr/>
          <a:p>
            <a:fld id="{BFDB813C-4872-416B-B473-849FB5EDFE68}" type="slidenum">
              <a:t>&lt;#&gt;</a:t>
            </a:fld>
          </a:p>
        </p:txBody>
      </p:sp>
      <p:sp>
        <p:nvSpPr>
          <p:cNvPr id="7" name="PlaceHolder 6"/>
          <p:cNvSpPr>
            <a:spLocks noGrp="1"/>
          </p:cNvSpPr>
          <p:nvPr>
            <p:ph type="dt" idx="8"/>
          </p:nvPr>
        </p:nvSpPr>
        <p:spPr/>
        <p:txBody>
          <a:bodyPr/>
          <a:p>
            <a:r>
              <a:rPr lang="it-IT"/>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9"/>
          </p:nvPr>
        </p:nvSpPr>
        <p:spPr/>
        <p:txBody>
          <a:bodyPr/>
          <a:p>
            <a:fld id="{A9E58278-65F9-4C36-A072-DE2036FE73FA}" type="slidenum">
              <a:t>&lt;#&gt;</a:t>
            </a:fld>
          </a:p>
        </p:txBody>
      </p:sp>
      <p:sp>
        <p:nvSpPr>
          <p:cNvPr id="5" name="PlaceHolder 4"/>
          <p:cNvSpPr>
            <a:spLocks noGrp="1"/>
          </p:cNvSpPr>
          <p:nvPr>
            <p:ph type="dt" idx="8"/>
          </p:nvPr>
        </p:nvSpPr>
        <p:spPr/>
        <p:txBody>
          <a:bodyPr/>
          <a:p>
            <a:r>
              <a:rPr lang="it-IT"/>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3"/>
          </p:nvPr>
        </p:nvSpPr>
        <p:spPr/>
        <p:txBody>
          <a:bodyPr/>
          <a:p>
            <a:fld id="{9DE1E418-FC8E-49C1-8B53-D760DEA97CDD}" type="slidenum">
              <a:t>&lt;#&gt;</a:t>
            </a:fld>
          </a:p>
        </p:txBody>
      </p:sp>
      <p:sp>
        <p:nvSpPr>
          <p:cNvPr id="6" name="PlaceHolder 5"/>
          <p:cNvSpPr>
            <a:spLocks noGrp="1"/>
          </p:cNvSpPr>
          <p:nvPr>
            <p:ph type="dt" idx="2"/>
          </p:nvPr>
        </p:nvSpPr>
        <p:spPr/>
        <p:txBody>
          <a:bodyPr/>
          <a:p>
            <a:r>
              <a:rPr lang="it-IT"/>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9"/>
          </p:nvPr>
        </p:nvSpPr>
        <p:spPr/>
        <p:txBody>
          <a:bodyPr/>
          <a:p>
            <a:fld id="{1BA6B3F2-6A89-4AEB-8502-D4F1EEE87769}" type="slidenum">
              <a:t>&lt;#&gt;</a:t>
            </a:fld>
          </a:p>
        </p:txBody>
      </p:sp>
      <p:sp>
        <p:nvSpPr>
          <p:cNvPr id="5" name="PlaceHolder 4"/>
          <p:cNvSpPr>
            <a:spLocks noGrp="1"/>
          </p:cNvSpPr>
          <p:nvPr>
            <p:ph type="dt" idx="8"/>
          </p:nvPr>
        </p:nvSpPr>
        <p:spPr/>
        <p:txBody>
          <a:bodyPr/>
          <a:p>
            <a:r>
              <a:rPr lang="it-IT"/>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0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9"/>
          </p:nvPr>
        </p:nvSpPr>
        <p:spPr/>
        <p:txBody>
          <a:bodyPr/>
          <a:p>
            <a:fld id="{D055875B-7723-4FEB-BE07-71263ACE042E}" type="slidenum">
              <a:t>&lt;#&gt;</a:t>
            </a:fld>
          </a:p>
        </p:txBody>
      </p:sp>
      <p:sp>
        <p:nvSpPr>
          <p:cNvPr id="8" name="PlaceHolder 7"/>
          <p:cNvSpPr>
            <a:spLocks noGrp="1"/>
          </p:cNvSpPr>
          <p:nvPr>
            <p:ph type="dt" idx="8"/>
          </p:nvPr>
        </p:nvSpPr>
        <p:spPr/>
        <p:txBody>
          <a:bodyPr/>
          <a:p>
            <a:r>
              <a:rPr lang="it-IT"/>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0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0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0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9"/>
          </p:nvPr>
        </p:nvSpPr>
        <p:spPr/>
        <p:txBody>
          <a:bodyPr/>
          <a:p>
            <a:fld id="{B7827F88-D03B-435B-98B9-89CDB9EFD8F6}" type="slidenum">
              <a:t>&lt;#&gt;</a:t>
            </a:fld>
          </a:p>
        </p:txBody>
      </p:sp>
      <p:sp>
        <p:nvSpPr>
          <p:cNvPr id="8" name="PlaceHolder 7"/>
          <p:cNvSpPr>
            <a:spLocks noGrp="1"/>
          </p:cNvSpPr>
          <p:nvPr>
            <p:ph type="dt" idx="8"/>
          </p:nvPr>
        </p:nvSpPr>
        <p:spPr/>
        <p:txBody>
          <a:bodyPr/>
          <a:p>
            <a:r>
              <a:rPr lang="it-IT"/>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1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1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9"/>
          </p:nvPr>
        </p:nvSpPr>
        <p:spPr/>
        <p:txBody>
          <a:bodyPr/>
          <a:p>
            <a:fld id="{88B61594-78A5-467F-ADA5-D117D80F1324}" type="slidenum">
              <a:t>&lt;#&gt;</a:t>
            </a:fld>
          </a:p>
        </p:txBody>
      </p:sp>
      <p:sp>
        <p:nvSpPr>
          <p:cNvPr id="8" name="PlaceHolder 7"/>
          <p:cNvSpPr>
            <a:spLocks noGrp="1"/>
          </p:cNvSpPr>
          <p:nvPr>
            <p:ph type="dt" idx="8"/>
          </p:nvPr>
        </p:nvSpPr>
        <p:spPr/>
        <p:txBody>
          <a:bodyPr/>
          <a:p>
            <a:r>
              <a:rPr lang="it-IT"/>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1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1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9"/>
          </p:nvPr>
        </p:nvSpPr>
        <p:spPr/>
        <p:txBody>
          <a:bodyPr/>
          <a:p>
            <a:fld id="{0B5DCA34-F437-47CE-872B-B4BB614CACA0}" type="slidenum">
              <a:t>&lt;#&gt;</a:t>
            </a:fld>
          </a:p>
        </p:txBody>
      </p:sp>
      <p:sp>
        <p:nvSpPr>
          <p:cNvPr id="7" name="PlaceHolder 6"/>
          <p:cNvSpPr>
            <a:spLocks noGrp="1"/>
          </p:cNvSpPr>
          <p:nvPr>
            <p:ph type="dt" idx="8"/>
          </p:nvPr>
        </p:nvSpPr>
        <p:spPr/>
        <p:txBody>
          <a:bodyPr/>
          <a:p>
            <a:r>
              <a:rPr lang="it-IT"/>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1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1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9"/>
          </p:nvPr>
        </p:nvSpPr>
        <p:spPr/>
        <p:txBody>
          <a:bodyPr/>
          <a:p>
            <a:fld id="{F2BE69F0-CDBF-4A78-B1C2-ECD48C3597C5}" type="slidenum">
              <a:t>&lt;#&gt;</a:t>
            </a:fld>
          </a:p>
        </p:txBody>
      </p:sp>
      <p:sp>
        <p:nvSpPr>
          <p:cNvPr id="9" name="PlaceHolder 8"/>
          <p:cNvSpPr>
            <a:spLocks noGrp="1"/>
          </p:cNvSpPr>
          <p:nvPr>
            <p:ph type="dt" idx="8"/>
          </p:nvPr>
        </p:nvSpPr>
        <p:spPr/>
        <p:txBody>
          <a:bodyPr/>
          <a:p>
            <a:r>
              <a:rPr lang="it-IT"/>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2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9"/>
          </p:nvPr>
        </p:nvSpPr>
        <p:spPr/>
        <p:txBody>
          <a:bodyPr/>
          <a:p>
            <a:fld id="{5C05B64B-51DE-4514-9141-1B0A0EA4FE9D}" type="slidenum">
              <a:t>&lt;#&gt;</a:t>
            </a:fld>
          </a:p>
        </p:txBody>
      </p:sp>
      <p:sp>
        <p:nvSpPr>
          <p:cNvPr id="11" name="PlaceHolder 10"/>
          <p:cNvSpPr>
            <a:spLocks noGrp="1"/>
          </p:cNvSpPr>
          <p:nvPr>
            <p:ph type="dt" idx="8"/>
          </p:nvPr>
        </p:nvSpPr>
        <p:spPr/>
        <p:txBody>
          <a:bodyPr/>
          <a:p>
            <a:r>
              <a:rPr lang="it-IT"/>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3"/>
          </p:nvPr>
        </p:nvSpPr>
        <p:spPr/>
        <p:txBody>
          <a:bodyPr/>
          <a:p>
            <a:fld id="{6B7A4949-A736-461B-A45E-3E236F70707C}" type="slidenum">
              <a:t>&lt;#&gt;</a:t>
            </a:fld>
          </a:p>
        </p:txBody>
      </p:sp>
      <p:sp>
        <p:nvSpPr>
          <p:cNvPr id="7" name="PlaceHolder 6"/>
          <p:cNvSpPr>
            <a:spLocks noGrp="1"/>
          </p:cNvSpPr>
          <p:nvPr>
            <p:ph type="dt" idx="2"/>
          </p:nvPr>
        </p:nvSpPr>
        <p:spPr/>
        <p:txBody>
          <a:bodyPr/>
          <a:p>
            <a:r>
              <a:rPr lang="it-IT"/>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3"/>
          </p:nvPr>
        </p:nvSpPr>
        <p:spPr/>
        <p:txBody>
          <a:bodyPr/>
          <a:p>
            <a:fld id="{3E056FCB-88C6-4D71-A613-95B85CD07B00}" type="slidenum">
              <a:t>&lt;#&gt;</a:t>
            </a:fld>
          </a:p>
        </p:txBody>
      </p:sp>
      <p:sp>
        <p:nvSpPr>
          <p:cNvPr id="5" name="PlaceHolder 4"/>
          <p:cNvSpPr>
            <a:spLocks noGrp="1"/>
          </p:cNvSpPr>
          <p:nvPr>
            <p:ph type="dt" idx="2"/>
          </p:nvPr>
        </p:nvSpPr>
        <p:spPr/>
        <p:txBody>
          <a:bodyPr/>
          <a:p>
            <a:r>
              <a:rPr lang="it-IT"/>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3"/>
          </p:nvPr>
        </p:nvSpPr>
        <p:spPr/>
        <p:txBody>
          <a:bodyPr/>
          <a:p>
            <a:fld id="{0B9FB0AD-B072-4BBB-81FC-46632AFC7729}" type="slidenum">
              <a:t>&lt;#&gt;</a:t>
            </a:fld>
          </a:p>
        </p:txBody>
      </p:sp>
      <p:sp>
        <p:nvSpPr>
          <p:cNvPr id="5" name="PlaceHolder 4"/>
          <p:cNvSpPr>
            <a:spLocks noGrp="1"/>
          </p:cNvSpPr>
          <p:nvPr>
            <p:ph type="dt" idx="2"/>
          </p:nvPr>
        </p:nvSpPr>
        <p:spPr/>
        <p:txBody>
          <a:bodyPr/>
          <a:p>
            <a:r>
              <a:rPr lang="it-IT"/>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3"/>
          </p:nvPr>
        </p:nvSpPr>
        <p:spPr/>
        <p:txBody>
          <a:bodyPr/>
          <a:p>
            <a:fld id="{79413E12-2796-4472-91A9-8ECDFE4E77B4}" type="slidenum">
              <a:t>&lt;#&gt;</a:t>
            </a:fld>
          </a:p>
        </p:txBody>
      </p:sp>
      <p:sp>
        <p:nvSpPr>
          <p:cNvPr id="8" name="PlaceHolder 7"/>
          <p:cNvSpPr>
            <a:spLocks noGrp="1"/>
          </p:cNvSpPr>
          <p:nvPr>
            <p:ph type="dt" idx="2"/>
          </p:nvPr>
        </p:nvSpPr>
        <p:spPr/>
        <p:txBody>
          <a:bodyPr/>
          <a:p>
            <a:r>
              <a:rPr lang="it-IT"/>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3"/>
          </p:nvPr>
        </p:nvSpPr>
        <p:spPr/>
        <p:txBody>
          <a:bodyPr/>
          <a:p>
            <a:fld id="{C0CE77B5-9116-4AC6-86B5-0D86265AD12A}" type="slidenum">
              <a:t>&lt;#&gt;</a:t>
            </a:fld>
          </a:p>
        </p:txBody>
      </p:sp>
      <p:sp>
        <p:nvSpPr>
          <p:cNvPr id="8" name="PlaceHolder 7"/>
          <p:cNvSpPr>
            <a:spLocks noGrp="1"/>
          </p:cNvSpPr>
          <p:nvPr>
            <p:ph type="dt" idx="2"/>
          </p:nvPr>
        </p:nvSpPr>
        <p:spPr/>
        <p:txBody>
          <a:bodyPr/>
          <a:p>
            <a:r>
              <a:rPr lang="it-IT"/>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it-IT" sz="1900" spc="-1" strike="noStrike">
              <a:solidFill>
                <a:schemeClr val="dk1"/>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it-IT" sz="1800" spc="-1" strike="noStrike">
              <a:solidFill>
                <a:schemeClr val="dk1"/>
              </a:solidFill>
              <a:latin typeface="Calibri"/>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3"/>
          </p:nvPr>
        </p:nvSpPr>
        <p:spPr/>
        <p:txBody>
          <a:bodyPr/>
          <a:p>
            <a:fld id="{C77CEFC3-6E8B-4809-8005-53901ECD2AD3}" type="slidenum">
              <a:t>&lt;#&gt;</a:t>
            </a:fld>
          </a:p>
        </p:txBody>
      </p:sp>
      <p:sp>
        <p:nvSpPr>
          <p:cNvPr id="8" name="PlaceHolder 7"/>
          <p:cNvSpPr>
            <a:spLocks noGrp="1"/>
          </p:cNvSpPr>
          <p:nvPr>
            <p:ph type="dt" idx="2"/>
          </p:nvPr>
        </p:nvSpPr>
        <p:spPr/>
        <p:txBody>
          <a:bodyPr/>
          <a:p>
            <a:r>
              <a:rPr lang="it-IT"/>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bk object 16" hidden="1"/>
          <p:cNvSpPr/>
          <p:nvPr/>
        </p:nvSpPr>
        <p:spPr>
          <a:xfrm>
            <a:off x="0" y="0"/>
            <a:ext cx="12191760" cy="6857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 name="PlaceHolder 1"/>
          <p:cNvSpPr>
            <a:spLocks noGrp="1"/>
          </p:cNvSpPr>
          <p:nvPr>
            <p:ph type="ftr" idx="1"/>
          </p:nvPr>
        </p:nvSpPr>
        <p:spPr>
          <a:xfrm>
            <a:off x="4145400" y="6378120"/>
            <a:ext cx="3900960" cy="291960"/>
          </a:xfrm>
          <a:prstGeom prst="rect">
            <a:avLst/>
          </a:prstGeom>
          <a:noFill/>
          <a:ln w="0">
            <a:noFill/>
          </a:ln>
        </p:spPr>
        <p:txBody>
          <a:bodyPr lIns="0" rIns="0" tIns="0" bIns="0" anchor="t">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 </a:t>
            </a:r>
            <a:endParaRPr b="0" lang="it-IT" sz="1400" spc="-1" strike="noStrike">
              <a:solidFill>
                <a:srgbClr val="000000"/>
              </a:solidFill>
              <a:latin typeface="Times New Roman"/>
            </a:endParaRPr>
          </a:p>
        </p:txBody>
      </p:sp>
      <p:sp>
        <p:nvSpPr>
          <p:cNvPr id="2" name="PlaceHolder 2"/>
          <p:cNvSpPr>
            <a:spLocks noGrp="1"/>
          </p:cNvSpPr>
          <p:nvPr>
            <p:ph type="dt" idx="2"/>
          </p:nvPr>
        </p:nvSpPr>
        <p:spPr>
          <a:xfrm>
            <a:off x="609480" y="6378120"/>
            <a:ext cx="2803680" cy="291960"/>
          </a:xfrm>
          <a:prstGeom prst="rect">
            <a:avLst/>
          </a:prstGeom>
          <a:noFill/>
          <a:ln w="0">
            <a:noFill/>
          </a:ln>
        </p:spPr>
        <p:txBody>
          <a:bodyPr lIns="0" rIns="0" tIns="0" bIns="0" anchor="t">
            <a:noAutofit/>
          </a:bodyPr>
          <a:lstStyle>
            <a:lvl1pPr indent="0" defTabSz="914400">
              <a:lnSpc>
                <a:spcPct val="100000"/>
              </a:lnSpc>
              <a:buNone/>
              <a:defRPr b="0" lang="en-US" sz="1900" spc="-1" strike="noStrike">
                <a:solidFill>
                  <a:schemeClr val="dk1">
                    <a:tint val="75000"/>
                  </a:schemeClr>
                </a:solidFill>
                <a:latin typeface="Calibri"/>
              </a:defRPr>
            </a:lvl1pPr>
          </a:lstStyle>
          <a:p>
            <a:pPr indent="0" defTabSz="914400">
              <a:lnSpc>
                <a:spcPct val="100000"/>
              </a:lnSpc>
              <a:buNone/>
            </a:pPr>
            <a:r>
              <a:rPr b="0" lang="en-US" sz="1900" spc="-1" strike="noStrike">
                <a:solidFill>
                  <a:schemeClr val="dk1">
                    <a:tint val="75000"/>
                  </a:schemeClr>
                </a:solidFill>
                <a:latin typeface="Calibri"/>
              </a:rPr>
              <a:t> </a:t>
            </a:r>
            <a:endParaRPr b="0" lang="it-IT" sz="1900" spc="-1" strike="noStrike">
              <a:solidFill>
                <a:srgbClr val="000000"/>
              </a:solidFill>
              <a:latin typeface="Times New Roman"/>
            </a:endParaRPr>
          </a:p>
        </p:txBody>
      </p:sp>
      <p:sp>
        <p:nvSpPr>
          <p:cNvPr id="3" name="PlaceHolder 3"/>
          <p:cNvSpPr>
            <a:spLocks noGrp="1"/>
          </p:cNvSpPr>
          <p:nvPr>
            <p:ph type="sldNum" idx="3"/>
          </p:nvPr>
        </p:nvSpPr>
        <p:spPr>
          <a:xfrm>
            <a:off x="8778240" y="6378120"/>
            <a:ext cx="2803680" cy="291960"/>
          </a:xfrm>
          <a:prstGeom prst="rect">
            <a:avLst/>
          </a:prstGeom>
          <a:noFill/>
          <a:ln w="0">
            <a:noFill/>
          </a:ln>
        </p:spPr>
        <p:txBody>
          <a:bodyPr lIns="0" rIns="0" tIns="0" bIns="0" anchor="t">
            <a:noAutofit/>
          </a:bodyPr>
          <a:lstStyle>
            <a:lvl1pPr indent="0" algn="r" defTabSz="914400">
              <a:lnSpc>
                <a:spcPct val="100000"/>
              </a:lnSpc>
              <a:buNone/>
              <a:defRPr b="0" lang="it-IT" sz="1900" spc="-1" strike="noStrike">
                <a:solidFill>
                  <a:schemeClr val="dk1">
                    <a:tint val="75000"/>
                  </a:schemeClr>
                </a:solidFill>
                <a:latin typeface="Calibri"/>
              </a:defRPr>
            </a:lvl1pPr>
          </a:lstStyle>
          <a:p>
            <a:pPr indent="0" algn="r" defTabSz="914400">
              <a:lnSpc>
                <a:spcPct val="100000"/>
              </a:lnSpc>
              <a:buNone/>
            </a:pPr>
            <a:fld id="{771E498E-A9E1-47A2-BF2A-F4A3E4808C33}" type="slidenum">
              <a:rPr b="0" lang="it-IT" sz="1900" spc="-1" strike="noStrike">
                <a:solidFill>
                  <a:schemeClr val="dk1">
                    <a:tint val="75000"/>
                  </a:schemeClr>
                </a:solidFill>
                <a:latin typeface="Calibri"/>
              </a:rPr>
              <a:t>&lt;number&gt;</a:t>
            </a:fld>
            <a:endParaRPr b="0" lang="it-IT" sz="1900" spc="-1" strike="noStrike">
              <a:solidFill>
                <a:srgbClr val="000000"/>
              </a:solidFill>
              <a:latin typeface="Times New Roman"/>
            </a:endParaRPr>
          </a:p>
        </p:txBody>
      </p:sp>
      <p:sp>
        <p:nvSpPr>
          <p:cNvPr id="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it-IT" sz="1900" spc="-1" strike="noStrike">
                <a:solidFill>
                  <a:schemeClr val="dk1"/>
                </a:solidFill>
                <a:latin typeface="Calibri"/>
              </a:rPr>
              <a:t>Click to edit the title text format</a:t>
            </a:r>
            <a:endParaRPr b="0" lang="it-IT" sz="1900" spc="-1" strike="noStrike">
              <a:solidFill>
                <a:schemeClr val="dk1"/>
              </a:solidFill>
              <a:latin typeface="Calibri"/>
            </a:endParaRPr>
          </a:p>
        </p:txBody>
      </p:sp>
      <p:sp>
        <p:nvSpPr>
          <p:cNvPr id="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1800" spc="-1" strike="noStrike">
                <a:solidFill>
                  <a:schemeClr val="dk1"/>
                </a:solidFill>
                <a:latin typeface="Calibri"/>
              </a:rPr>
              <a:t>Click to edit the outline text format</a:t>
            </a:r>
            <a:endParaRPr b="0" lang="it-IT" sz="1800" spc="-1" strike="noStrike">
              <a:solidFill>
                <a:schemeClr val="dk1"/>
              </a:solidFill>
              <a:latin typeface="Calibri"/>
            </a:endParaRPr>
          </a:p>
          <a:p>
            <a:pPr lvl="1" marL="864000" indent="-324000">
              <a:spcBef>
                <a:spcPts val="1134"/>
              </a:spcBef>
              <a:buClr>
                <a:srgbClr val="000000"/>
              </a:buClr>
              <a:buSzPct val="75000"/>
              <a:buFont typeface="Symbol" charset="2"/>
              <a:buChar char=""/>
            </a:pPr>
            <a:r>
              <a:rPr b="0" lang="it-IT" sz="1800" spc="-1" strike="noStrike">
                <a:solidFill>
                  <a:schemeClr val="dk1"/>
                </a:solidFill>
                <a:latin typeface="Calibri"/>
              </a:rPr>
              <a:t>Second Outline Level</a:t>
            </a:r>
            <a:endParaRPr b="0" lang="it-IT" sz="1800" spc="-1" strike="noStrike">
              <a:solidFill>
                <a:schemeClr val="dk1"/>
              </a:solidFill>
              <a:latin typeface="Calibri"/>
            </a:endParaRPr>
          </a:p>
          <a:p>
            <a:pPr lvl="2" marL="1296000" indent="-288000">
              <a:spcBef>
                <a:spcPts val="850"/>
              </a:spcBef>
              <a:buClr>
                <a:srgbClr val="000000"/>
              </a:buClr>
              <a:buSzPct val="45000"/>
              <a:buFont typeface="Wingdings" charset="2"/>
              <a:buChar char=""/>
            </a:pPr>
            <a:r>
              <a:rPr b="0" lang="it-IT" sz="1800" spc="-1" strike="noStrike">
                <a:solidFill>
                  <a:schemeClr val="dk1"/>
                </a:solidFill>
                <a:latin typeface="Calibri"/>
              </a:rPr>
              <a:t>Third Outline Level</a:t>
            </a:r>
            <a:endParaRPr b="0" lang="it-IT" sz="1800" spc="-1" strike="noStrike">
              <a:solidFill>
                <a:schemeClr val="dk1"/>
              </a:solidFill>
              <a:latin typeface="Calibri"/>
            </a:endParaRPr>
          </a:p>
          <a:p>
            <a:pPr lvl="3" marL="1728000" indent="-216000">
              <a:spcBef>
                <a:spcPts val="567"/>
              </a:spcBef>
              <a:buClr>
                <a:srgbClr val="000000"/>
              </a:buClr>
              <a:buSzPct val="75000"/>
              <a:buFont typeface="Symbol" charset="2"/>
              <a:buChar char=""/>
            </a:pPr>
            <a:r>
              <a:rPr b="0" lang="it-IT" sz="1800" spc="-1" strike="noStrike">
                <a:solidFill>
                  <a:schemeClr val="dk1"/>
                </a:solidFill>
                <a:latin typeface="Calibri"/>
              </a:rPr>
              <a:t>Fourth Outline Level</a:t>
            </a:r>
            <a:endParaRPr b="0" lang="it-IT" sz="1800" spc="-1" strike="noStrike">
              <a:solidFill>
                <a:schemeClr val="dk1"/>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chemeClr val="dk1"/>
                </a:solidFill>
                <a:latin typeface="Calibri"/>
              </a:rPr>
              <a:t>Fifth Outline Level</a:t>
            </a:r>
            <a:endParaRPr b="0" lang="it-IT" sz="2000" spc="-1" strike="noStrike">
              <a:solidFill>
                <a:schemeClr val="dk1"/>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chemeClr val="dk1"/>
                </a:solidFill>
                <a:latin typeface="Calibri"/>
              </a:rPr>
              <a:t>Sixth Outline Level</a:t>
            </a:r>
            <a:endParaRPr b="0" lang="it-IT" sz="2000" spc="-1" strike="noStrike">
              <a:solidFill>
                <a:schemeClr val="dk1"/>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chemeClr val="dk1"/>
                </a:solidFill>
                <a:latin typeface="Calibri"/>
              </a:rPr>
              <a:t>Seventh Outline Level</a:t>
            </a:r>
            <a:endParaRPr b="0" lang="it-IT" sz="20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2" name="bk object 16" hidden="1"/>
          <p:cNvSpPr/>
          <p:nvPr/>
        </p:nvSpPr>
        <p:spPr>
          <a:xfrm>
            <a:off x="0" y="0"/>
            <a:ext cx="12191760" cy="6857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3" name="bk object 16"/>
          <p:cNvSpPr/>
          <p:nvPr/>
        </p:nvSpPr>
        <p:spPr>
          <a:xfrm>
            <a:off x="0" y="0"/>
            <a:ext cx="12191760" cy="6857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4" name="bk object 17"/>
          <p:cNvSpPr/>
          <p:nvPr/>
        </p:nvSpPr>
        <p:spPr>
          <a:xfrm>
            <a:off x="8142840" y="2631960"/>
            <a:ext cx="4048920" cy="191520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5" name="bk object 18"/>
          <p:cNvSpPr/>
          <p:nvPr/>
        </p:nvSpPr>
        <p:spPr>
          <a:xfrm>
            <a:off x="7175160" y="2631600"/>
            <a:ext cx="1935000" cy="1935000"/>
          </a:xfrm>
          <a:custGeom>
            <a:avLst/>
            <a:gdLst>
              <a:gd name="textAreaLeft" fmla="*/ 0 w 1935000"/>
              <a:gd name="textAreaRight" fmla="*/ 1935360 w 1935000"/>
              <a:gd name="textAreaTop" fmla="*/ 0 h 1935000"/>
              <a:gd name="textAreaBottom" fmla="*/ 1935360 h 1935000"/>
            </a:gdLst>
            <a:ahLst/>
            <a:rect l="textAreaLeft" t="textAreaTop" r="textAreaRight" b="textAreaBottom"/>
            <a:pathLst>
              <a:path w="1935479" h="1935479">
                <a:moveTo>
                  <a:pt x="967485" y="0"/>
                </a:moveTo>
                <a:lnTo>
                  <a:pt x="0" y="967485"/>
                </a:lnTo>
                <a:lnTo>
                  <a:pt x="967485" y="1934971"/>
                </a:lnTo>
                <a:lnTo>
                  <a:pt x="1934972" y="967485"/>
                </a:lnTo>
                <a:lnTo>
                  <a:pt x="967485" y="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6" name="PlaceHolder 1"/>
          <p:cNvSpPr>
            <a:spLocks noGrp="1"/>
          </p:cNvSpPr>
          <p:nvPr>
            <p:ph type="title"/>
          </p:nvPr>
        </p:nvSpPr>
        <p:spPr>
          <a:xfrm>
            <a:off x="-12600" y="2754720"/>
            <a:ext cx="12216960" cy="1145160"/>
          </a:xfrm>
          <a:prstGeom prst="rect">
            <a:avLst/>
          </a:prstGeom>
          <a:noFill/>
          <a:ln w="0">
            <a:noFill/>
          </a:ln>
        </p:spPr>
        <p:txBody>
          <a:bodyPr lIns="0" rIns="0" tIns="0" bIns="0" anchor="t">
            <a:noAutofit/>
          </a:bodyPr>
          <a:p>
            <a:pPr indent="0">
              <a:buNone/>
            </a:pPr>
            <a:r>
              <a:rPr b="0" lang="it-IT" sz="4800" spc="-1" strike="noStrike">
                <a:solidFill>
                  <a:schemeClr val="dk1"/>
                </a:solidFill>
                <a:latin typeface="Calibri"/>
              </a:rPr>
              <a:t>Click to edit the title text format</a:t>
            </a:r>
            <a:endParaRPr b="0" lang="it-IT" sz="4800" spc="-1" strike="noStrike">
              <a:solidFill>
                <a:schemeClr val="dk1"/>
              </a:solidFill>
              <a:latin typeface="Calibri"/>
            </a:endParaRPr>
          </a:p>
        </p:txBody>
      </p:sp>
      <p:sp>
        <p:nvSpPr>
          <p:cNvPr id="47" name="PlaceHolder 2"/>
          <p:cNvSpPr>
            <a:spLocks noGrp="1"/>
          </p:cNvSpPr>
          <p:nvPr>
            <p:ph type="ftr" idx="4"/>
          </p:nvPr>
        </p:nvSpPr>
        <p:spPr>
          <a:xfrm>
            <a:off x="4145400" y="6378120"/>
            <a:ext cx="3900960" cy="291960"/>
          </a:xfrm>
          <a:prstGeom prst="rect">
            <a:avLst/>
          </a:prstGeom>
          <a:noFill/>
          <a:ln w="0">
            <a:noFill/>
          </a:ln>
        </p:spPr>
        <p:txBody>
          <a:bodyPr lIns="0" rIns="0" tIns="0" bIns="0" anchor="t">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&lt;footer&gt;</a:t>
            </a:r>
            <a:endParaRPr b="0" lang="it-IT" sz="1400" spc="-1" strike="noStrike">
              <a:solidFill>
                <a:srgbClr val="000000"/>
              </a:solidFill>
              <a:latin typeface="Times New Roman"/>
            </a:endParaRPr>
          </a:p>
        </p:txBody>
      </p:sp>
      <p:sp>
        <p:nvSpPr>
          <p:cNvPr id="48" name="PlaceHolder 3"/>
          <p:cNvSpPr>
            <a:spLocks noGrp="1"/>
          </p:cNvSpPr>
          <p:nvPr>
            <p:ph type="dt" idx="5"/>
          </p:nvPr>
        </p:nvSpPr>
        <p:spPr>
          <a:xfrm>
            <a:off x="609480" y="6378120"/>
            <a:ext cx="2803680" cy="291960"/>
          </a:xfrm>
          <a:prstGeom prst="rect">
            <a:avLst/>
          </a:prstGeom>
          <a:noFill/>
          <a:ln w="0">
            <a:noFill/>
          </a:ln>
        </p:spPr>
        <p:txBody>
          <a:bodyPr lIns="0" rIns="0" tIns="0" bIns="0" anchor="t">
            <a:noAutofit/>
          </a:bodyPr>
          <a:lstStyle>
            <a:lvl1pPr indent="0" defTabSz="914400">
              <a:lnSpc>
                <a:spcPct val="100000"/>
              </a:lnSpc>
              <a:buNone/>
              <a:defRPr b="0" lang="en-US" sz="1900" spc="-1" strike="noStrike">
                <a:solidFill>
                  <a:schemeClr val="dk1">
                    <a:tint val="75000"/>
                  </a:schemeClr>
                </a:solidFill>
                <a:latin typeface="Calibri"/>
              </a:defRPr>
            </a:lvl1pPr>
          </a:lstStyle>
          <a:p>
            <a:pPr indent="0" defTabSz="914400">
              <a:lnSpc>
                <a:spcPct val="100000"/>
              </a:lnSpc>
              <a:buNone/>
            </a:pPr>
            <a:r>
              <a:rPr b="0" lang="en-US" sz="1900" spc="-1" strike="noStrike">
                <a:solidFill>
                  <a:schemeClr val="dk1">
                    <a:tint val="75000"/>
                  </a:schemeClr>
                </a:solidFill>
                <a:latin typeface="Calibri"/>
              </a:rPr>
              <a:t>&lt;date/time&gt;</a:t>
            </a:r>
            <a:endParaRPr b="0" lang="it-IT" sz="1900" spc="-1" strike="noStrike">
              <a:solidFill>
                <a:srgbClr val="000000"/>
              </a:solidFill>
              <a:latin typeface="Times New Roman"/>
            </a:endParaRPr>
          </a:p>
        </p:txBody>
      </p:sp>
      <p:sp>
        <p:nvSpPr>
          <p:cNvPr id="49" name="PlaceHolder 4"/>
          <p:cNvSpPr>
            <a:spLocks noGrp="1"/>
          </p:cNvSpPr>
          <p:nvPr>
            <p:ph type="sldNum" idx="6"/>
          </p:nvPr>
        </p:nvSpPr>
        <p:spPr>
          <a:xfrm>
            <a:off x="8778240" y="6378120"/>
            <a:ext cx="2803680" cy="291960"/>
          </a:xfrm>
          <a:prstGeom prst="rect">
            <a:avLst/>
          </a:prstGeom>
          <a:noFill/>
          <a:ln w="0">
            <a:noFill/>
          </a:ln>
        </p:spPr>
        <p:txBody>
          <a:bodyPr lIns="0" rIns="0" tIns="0" bIns="0" anchor="t">
            <a:noAutofit/>
          </a:bodyPr>
          <a:lstStyle>
            <a:lvl1pPr indent="0" algn="r" defTabSz="914400">
              <a:lnSpc>
                <a:spcPct val="100000"/>
              </a:lnSpc>
              <a:buNone/>
              <a:defRPr b="0" lang="it-IT" sz="1900" spc="-1" strike="noStrike">
                <a:solidFill>
                  <a:schemeClr val="dk1">
                    <a:tint val="75000"/>
                  </a:schemeClr>
                </a:solidFill>
                <a:latin typeface="Calibri"/>
              </a:defRPr>
            </a:lvl1pPr>
          </a:lstStyle>
          <a:p>
            <a:pPr indent="0" algn="r" defTabSz="914400">
              <a:lnSpc>
                <a:spcPct val="100000"/>
              </a:lnSpc>
              <a:buNone/>
            </a:pPr>
            <a:fld id="{0CA05F91-7DDF-4FB1-876D-8B1F6A974C35}" type="slidenum">
              <a:rPr b="0" lang="it-IT" sz="1900" spc="-1" strike="noStrike">
                <a:solidFill>
                  <a:schemeClr val="dk1">
                    <a:tint val="75000"/>
                  </a:schemeClr>
                </a:solidFill>
                <a:latin typeface="Calibri"/>
              </a:rPr>
              <a:t>&lt;number&gt;</a:t>
            </a:fld>
            <a:endParaRPr b="0" lang="it-IT" sz="1900" spc="-1" strike="noStrike">
              <a:solidFill>
                <a:srgbClr val="000000"/>
              </a:solidFill>
              <a:latin typeface="Times New Roman"/>
            </a:endParaRPr>
          </a:p>
        </p:txBody>
      </p:sp>
      <p:sp>
        <p:nvSpPr>
          <p:cNvPr id="50"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1800" spc="-1" strike="noStrike">
                <a:solidFill>
                  <a:schemeClr val="dk1"/>
                </a:solidFill>
                <a:latin typeface="Calibri"/>
              </a:rPr>
              <a:t>Click to edit the outline text format</a:t>
            </a:r>
            <a:endParaRPr b="0" lang="it-IT" sz="1800" spc="-1" strike="noStrike">
              <a:solidFill>
                <a:schemeClr val="dk1"/>
              </a:solidFill>
              <a:latin typeface="Calibri"/>
            </a:endParaRPr>
          </a:p>
          <a:p>
            <a:pPr lvl="1" marL="864000" indent="-324000">
              <a:spcBef>
                <a:spcPts val="1134"/>
              </a:spcBef>
              <a:buClr>
                <a:srgbClr val="000000"/>
              </a:buClr>
              <a:buSzPct val="75000"/>
              <a:buFont typeface="Symbol" charset="2"/>
              <a:buChar char=""/>
            </a:pPr>
            <a:r>
              <a:rPr b="0" lang="it-IT" sz="1800" spc="-1" strike="noStrike">
                <a:solidFill>
                  <a:schemeClr val="dk1"/>
                </a:solidFill>
                <a:latin typeface="Calibri"/>
              </a:rPr>
              <a:t>Second Outline Level</a:t>
            </a:r>
            <a:endParaRPr b="0" lang="it-IT" sz="1800" spc="-1" strike="noStrike">
              <a:solidFill>
                <a:schemeClr val="dk1"/>
              </a:solidFill>
              <a:latin typeface="Calibri"/>
            </a:endParaRPr>
          </a:p>
          <a:p>
            <a:pPr lvl="2" marL="1296000" indent="-288000">
              <a:spcBef>
                <a:spcPts val="850"/>
              </a:spcBef>
              <a:buClr>
                <a:srgbClr val="000000"/>
              </a:buClr>
              <a:buSzPct val="45000"/>
              <a:buFont typeface="Wingdings" charset="2"/>
              <a:buChar char=""/>
            </a:pPr>
            <a:r>
              <a:rPr b="0" lang="it-IT" sz="1800" spc="-1" strike="noStrike">
                <a:solidFill>
                  <a:schemeClr val="dk1"/>
                </a:solidFill>
                <a:latin typeface="Calibri"/>
              </a:rPr>
              <a:t>Third Outline Level</a:t>
            </a:r>
            <a:endParaRPr b="0" lang="it-IT" sz="1800" spc="-1" strike="noStrike">
              <a:solidFill>
                <a:schemeClr val="dk1"/>
              </a:solidFill>
              <a:latin typeface="Calibri"/>
            </a:endParaRPr>
          </a:p>
          <a:p>
            <a:pPr lvl="3" marL="1728000" indent="-216000">
              <a:spcBef>
                <a:spcPts val="567"/>
              </a:spcBef>
              <a:buClr>
                <a:srgbClr val="000000"/>
              </a:buClr>
              <a:buSzPct val="75000"/>
              <a:buFont typeface="Symbol" charset="2"/>
              <a:buChar char=""/>
            </a:pPr>
            <a:r>
              <a:rPr b="0" lang="it-IT" sz="1800" spc="-1" strike="noStrike">
                <a:solidFill>
                  <a:schemeClr val="dk1"/>
                </a:solidFill>
                <a:latin typeface="Calibri"/>
              </a:rPr>
              <a:t>Fourth Outline Level</a:t>
            </a:r>
            <a:endParaRPr b="0" lang="it-IT" sz="1800" spc="-1" strike="noStrike">
              <a:solidFill>
                <a:schemeClr val="dk1"/>
              </a:solidFill>
              <a:latin typeface="Calibri"/>
            </a:endParaRPr>
          </a:p>
          <a:p>
            <a:pPr lvl="4" marL="2160000" indent="-216000">
              <a:spcBef>
                <a:spcPts val="283"/>
              </a:spcBef>
              <a:buClr>
                <a:srgbClr val="000000"/>
              </a:buClr>
              <a:buSzPct val="45000"/>
              <a:buFont typeface="Wingdings" charset="2"/>
              <a:buChar char=""/>
            </a:pPr>
            <a:r>
              <a:rPr b="0" lang="it-IT" sz="2000" spc="-1" strike="noStrike">
                <a:solidFill>
                  <a:schemeClr val="dk1"/>
                </a:solidFill>
                <a:latin typeface="Calibri"/>
              </a:rPr>
              <a:t>Fifth Outline Level</a:t>
            </a:r>
            <a:endParaRPr b="0" lang="it-IT" sz="2000" spc="-1" strike="noStrike">
              <a:solidFill>
                <a:schemeClr val="dk1"/>
              </a:solidFill>
              <a:latin typeface="Calibri"/>
            </a:endParaRPr>
          </a:p>
          <a:p>
            <a:pPr lvl="5" marL="2592000" indent="-216000">
              <a:spcBef>
                <a:spcPts val="283"/>
              </a:spcBef>
              <a:buClr>
                <a:srgbClr val="000000"/>
              </a:buClr>
              <a:buSzPct val="45000"/>
              <a:buFont typeface="Wingdings" charset="2"/>
              <a:buChar char=""/>
            </a:pPr>
            <a:r>
              <a:rPr b="0" lang="it-IT" sz="2000" spc="-1" strike="noStrike">
                <a:solidFill>
                  <a:schemeClr val="dk1"/>
                </a:solidFill>
                <a:latin typeface="Calibri"/>
              </a:rPr>
              <a:t>Sixth Outline Level</a:t>
            </a:r>
            <a:endParaRPr b="0" lang="it-IT" sz="2000" spc="-1" strike="noStrike">
              <a:solidFill>
                <a:schemeClr val="dk1"/>
              </a:solidFill>
              <a:latin typeface="Calibri"/>
            </a:endParaRPr>
          </a:p>
          <a:p>
            <a:pPr lvl="6" marL="3024000" indent="-216000">
              <a:spcBef>
                <a:spcPts val="283"/>
              </a:spcBef>
              <a:buClr>
                <a:srgbClr val="000000"/>
              </a:buClr>
              <a:buSzPct val="45000"/>
              <a:buFont typeface="Wingdings" charset="2"/>
              <a:buChar char=""/>
            </a:pPr>
            <a:r>
              <a:rPr b="0" lang="it-IT" sz="2000" spc="-1" strike="noStrike">
                <a:solidFill>
                  <a:schemeClr val="dk1"/>
                </a:solidFill>
                <a:latin typeface="Calibri"/>
              </a:rPr>
              <a:t>Seventh Outline Level</a:t>
            </a:r>
            <a:endParaRPr b="0" lang="it-IT" sz="20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7" name="bk object 16"/>
          <p:cNvSpPr/>
          <p:nvPr/>
        </p:nvSpPr>
        <p:spPr>
          <a:xfrm>
            <a:off x="0" y="0"/>
            <a:ext cx="12191760" cy="6857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88" name="PlaceHolder 1"/>
          <p:cNvSpPr>
            <a:spLocks noGrp="1"/>
          </p:cNvSpPr>
          <p:nvPr>
            <p:ph type="title"/>
          </p:nvPr>
        </p:nvSpPr>
        <p:spPr>
          <a:xfrm>
            <a:off x="4620960" y="2476080"/>
            <a:ext cx="2949840" cy="753840"/>
          </a:xfrm>
          <a:prstGeom prst="rect">
            <a:avLst/>
          </a:prstGeom>
          <a:noFill/>
          <a:ln w="0">
            <a:noFill/>
          </a:ln>
        </p:spPr>
        <p:txBody>
          <a:bodyPr lIns="0" rIns="0" tIns="0" bIns="0" anchor="t">
            <a:noAutofit/>
          </a:bodyPr>
          <a:p>
            <a:pPr indent="0">
              <a:buNone/>
            </a:pPr>
            <a:r>
              <a:rPr b="0" lang="it-IT" sz="4900" spc="-1" strike="noStrike">
                <a:solidFill>
                  <a:schemeClr val="dk1"/>
                </a:solidFill>
                <a:latin typeface="Calibri"/>
              </a:rPr>
              <a:t>Click to edit the title text format</a:t>
            </a:r>
            <a:endParaRPr b="0" lang="it-IT" sz="4900" spc="-1" strike="noStrike">
              <a:solidFill>
                <a:schemeClr val="dk1"/>
              </a:solidFill>
              <a:latin typeface="Calibri"/>
            </a:endParaRPr>
          </a:p>
        </p:txBody>
      </p:sp>
      <p:sp>
        <p:nvSpPr>
          <p:cNvPr id="89" name="PlaceHolder 2"/>
          <p:cNvSpPr>
            <a:spLocks noGrp="1"/>
          </p:cNvSpPr>
          <p:nvPr>
            <p:ph type="body"/>
          </p:nvPr>
        </p:nvSpPr>
        <p:spPr>
          <a:xfrm>
            <a:off x="916920" y="1717200"/>
            <a:ext cx="10357920" cy="276480"/>
          </a:xfrm>
          <a:prstGeom prst="rect">
            <a:avLst/>
          </a:prstGeom>
          <a:noFill/>
          <a:ln w="0">
            <a:noFill/>
          </a:ln>
        </p:spPr>
        <p:txBody>
          <a:bodyPr lIns="0" rIns="0" tIns="0" bIns="0" anchor="t">
            <a:noAutofit/>
          </a:bodyPr>
          <a:p>
            <a:pPr marL="432000" indent="-324000">
              <a:spcBef>
                <a:spcPts val="1417"/>
              </a:spcBef>
              <a:buClr>
                <a:srgbClr val="000000"/>
              </a:buClr>
              <a:buSzPct val="45000"/>
              <a:buFont typeface="Wingdings" charset="2"/>
              <a:buChar char=""/>
            </a:pPr>
            <a:r>
              <a:rPr b="0" lang="it-IT" sz="1800" spc="-1" strike="noStrike">
                <a:solidFill>
                  <a:schemeClr val="dk1"/>
                </a:solidFill>
                <a:latin typeface="Calibri"/>
              </a:rPr>
              <a:t>Click to edit the outline text format</a:t>
            </a:r>
            <a:endParaRPr b="0" lang="it-IT" sz="1800" spc="-1" strike="noStrike">
              <a:solidFill>
                <a:schemeClr val="dk1"/>
              </a:solidFill>
              <a:latin typeface="Calibri"/>
            </a:endParaRPr>
          </a:p>
          <a:p>
            <a:pPr lvl="1" marL="864000" indent="-324000">
              <a:spcBef>
                <a:spcPts val="1134"/>
              </a:spcBef>
              <a:buClr>
                <a:srgbClr val="000000"/>
              </a:buClr>
              <a:buSzPct val="75000"/>
              <a:buFont typeface="Symbol" charset="2"/>
              <a:buChar char=""/>
            </a:pPr>
            <a:r>
              <a:rPr b="0" lang="it-IT" sz="1800" spc="-1" strike="noStrike">
                <a:solidFill>
                  <a:schemeClr val="dk1"/>
                </a:solidFill>
                <a:latin typeface="Calibri"/>
              </a:rPr>
              <a:t>Second Outline Level</a:t>
            </a:r>
            <a:endParaRPr b="0" lang="it-IT" sz="1800" spc="-1" strike="noStrike">
              <a:solidFill>
                <a:schemeClr val="dk1"/>
              </a:solidFill>
              <a:latin typeface="Calibri"/>
            </a:endParaRPr>
          </a:p>
          <a:p>
            <a:pPr lvl="2" marL="1296000" indent="-288000">
              <a:spcBef>
                <a:spcPts val="850"/>
              </a:spcBef>
              <a:buClr>
                <a:srgbClr val="000000"/>
              </a:buClr>
              <a:buSzPct val="45000"/>
              <a:buFont typeface="Wingdings" charset="2"/>
              <a:buChar char=""/>
            </a:pPr>
            <a:r>
              <a:rPr b="0" lang="it-IT" sz="1800" spc="-1" strike="noStrike">
                <a:solidFill>
                  <a:schemeClr val="dk1"/>
                </a:solidFill>
                <a:latin typeface="Calibri"/>
              </a:rPr>
              <a:t>Third Outline Level</a:t>
            </a:r>
            <a:endParaRPr b="0" lang="it-IT" sz="1800" spc="-1" strike="noStrike">
              <a:solidFill>
                <a:schemeClr val="dk1"/>
              </a:solidFill>
              <a:latin typeface="Calibri"/>
            </a:endParaRPr>
          </a:p>
          <a:p>
            <a:pPr lvl="3" marL="1728000" indent="-216000">
              <a:spcBef>
                <a:spcPts val="567"/>
              </a:spcBef>
              <a:buClr>
                <a:srgbClr val="000000"/>
              </a:buClr>
              <a:buSzPct val="75000"/>
              <a:buFont typeface="Symbol" charset="2"/>
              <a:buChar char=""/>
            </a:pPr>
            <a:r>
              <a:rPr b="0" lang="it-IT" sz="1800" spc="-1" strike="noStrike">
                <a:solidFill>
                  <a:schemeClr val="dk1"/>
                </a:solidFill>
                <a:latin typeface="Calibri"/>
              </a:rPr>
              <a:t>Fourth Outline Level</a:t>
            </a:r>
            <a:endParaRPr b="0" lang="it-IT" sz="1800" spc="-1" strike="noStrike">
              <a:solidFill>
                <a:schemeClr val="dk1"/>
              </a:solidFill>
              <a:latin typeface="Calibri"/>
            </a:endParaRPr>
          </a:p>
          <a:p>
            <a:pPr lvl="4" marL="2160000" indent="-216000">
              <a:spcBef>
                <a:spcPts val="283"/>
              </a:spcBef>
              <a:buClr>
                <a:srgbClr val="000000"/>
              </a:buClr>
              <a:buSzPct val="45000"/>
              <a:buFont typeface="Wingdings" charset="2"/>
              <a:buChar char=""/>
            </a:pPr>
            <a:r>
              <a:rPr b="0" lang="it-IT" sz="1800" spc="-1" strike="noStrike">
                <a:solidFill>
                  <a:schemeClr val="dk1"/>
                </a:solidFill>
                <a:latin typeface="Calibri"/>
              </a:rPr>
              <a:t>Fifth Outline Level</a:t>
            </a:r>
            <a:endParaRPr b="0" lang="it-IT" sz="1800" spc="-1" strike="noStrike">
              <a:solidFill>
                <a:schemeClr val="dk1"/>
              </a:solidFill>
              <a:latin typeface="Calibri"/>
            </a:endParaRPr>
          </a:p>
          <a:p>
            <a:pPr lvl="5" marL="2592000" indent="-216000">
              <a:spcBef>
                <a:spcPts val="283"/>
              </a:spcBef>
              <a:buClr>
                <a:srgbClr val="000000"/>
              </a:buClr>
              <a:buSzPct val="45000"/>
              <a:buFont typeface="Wingdings" charset="2"/>
              <a:buChar char=""/>
            </a:pPr>
            <a:r>
              <a:rPr b="0" lang="it-IT" sz="1800" spc="-1" strike="noStrike">
                <a:solidFill>
                  <a:schemeClr val="dk1"/>
                </a:solidFill>
                <a:latin typeface="Calibri"/>
              </a:rPr>
              <a:t>Sixth Outline Level</a:t>
            </a:r>
            <a:endParaRPr b="0" lang="it-IT" sz="1800" spc="-1" strike="noStrike">
              <a:solidFill>
                <a:schemeClr val="dk1"/>
              </a:solidFill>
              <a:latin typeface="Calibri"/>
            </a:endParaRPr>
          </a:p>
          <a:p>
            <a:pPr lvl="6" marL="3024000" indent="-216000">
              <a:spcBef>
                <a:spcPts val="283"/>
              </a:spcBef>
              <a:buClr>
                <a:srgbClr val="000000"/>
              </a:buClr>
              <a:buSzPct val="45000"/>
              <a:buFont typeface="Wingdings" charset="2"/>
              <a:buChar char=""/>
            </a:pPr>
            <a:r>
              <a:rPr b="0" lang="it-IT" sz="1800" spc="-1" strike="noStrike">
                <a:solidFill>
                  <a:schemeClr val="dk1"/>
                </a:solidFill>
                <a:latin typeface="Calibri"/>
              </a:rPr>
              <a:t>Seventh Outline Level</a:t>
            </a:r>
            <a:endParaRPr b="0" lang="it-IT" sz="1800" spc="-1" strike="noStrike">
              <a:solidFill>
                <a:schemeClr val="dk1"/>
              </a:solidFill>
              <a:latin typeface="Calibri"/>
            </a:endParaRPr>
          </a:p>
        </p:txBody>
      </p:sp>
      <p:sp>
        <p:nvSpPr>
          <p:cNvPr id="90" name="PlaceHolder 3"/>
          <p:cNvSpPr>
            <a:spLocks noGrp="1"/>
          </p:cNvSpPr>
          <p:nvPr>
            <p:ph type="ftr" idx="7"/>
          </p:nvPr>
        </p:nvSpPr>
        <p:spPr>
          <a:xfrm>
            <a:off x="4145400" y="6378120"/>
            <a:ext cx="3900960" cy="291960"/>
          </a:xfrm>
          <a:prstGeom prst="rect">
            <a:avLst/>
          </a:prstGeom>
          <a:noFill/>
          <a:ln w="0">
            <a:noFill/>
          </a:ln>
        </p:spPr>
        <p:txBody>
          <a:bodyPr lIns="0" rIns="0" tIns="0" bIns="0" anchor="t">
            <a:noAutofit/>
          </a:bodyPr>
          <a:lstStyle>
            <a:lvl1pPr indent="0" algn="ctr">
              <a:buNone/>
              <a:defRPr b="0" lang="it-IT" sz="1400" spc="-1" strike="noStrike">
                <a:solidFill>
                  <a:srgbClr val="000000"/>
                </a:solidFill>
                <a:latin typeface="Times New Roman"/>
              </a:defRPr>
            </a:lvl1pPr>
          </a:lstStyle>
          <a:p>
            <a:pPr indent="0" algn="ctr">
              <a:buNone/>
            </a:pPr>
            <a:r>
              <a:rPr b="0" lang="it-IT" sz="1400" spc="-1" strike="noStrike">
                <a:solidFill>
                  <a:srgbClr val="000000"/>
                </a:solidFill>
                <a:latin typeface="Times New Roman"/>
              </a:rPr>
              <a:t>&lt;footer&gt;</a:t>
            </a:r>
            <a:endParaRPr b="0" lang="it-IT" sz="1400" spc="-1" strike="noStrike">
              <a:solidFill>
                <a:srgbClr val="000000"/>
              </a:solidFill>
              <a:latin typeface="Times New Roman"/>
            </a:endParaRPr>
          </a:p>
        </p:txBody>
      </p:sp>
      <p:sp>
        <p:nvSpPr>
          <p:cNvPr id="91" name="PlaceHolder 4"/>
          <p:cNvSpPr>
            <a:spLocks noGrp="1"/>
          </p:cNvSpPr>
          <p:nvPr>
            <p:ph type="dt" idx="8"/>
          </p:nvPr>
        </p:nvSpPr>
        <p:spPr>
          <a:xfrm>
            <a:off x="609480" y="6378120"/>
            <a:ext cx="2803680" cy="291960"/>
          </a:xfrm>
          <a:prstGeom prst="rect">
            <a:avLst/>
          </a:prstGeom>
          <a:noFill/>
          <a:ln w="0">
            <a:noFill/>
          </a:ln>
        </p:spPr>
        <p:txBody>
          <a:bodyPr lIns="0" rIns="0" tIns="0" bIns="0" anchor="t">
            <a:noAutofit/>
          </a:bodyPr>
          <a:lstStyle>
            <a:lvl1pPr indent="0" defTabSz="914400">
              <a:lnSpc>
                <a:spcPct val="100000"/>
              </a:lnSpc>
              <a:buNone/>
              <a:defRPr b="0" lang="en-US" sz="1900" spc="-1" strike="noStrike">
                <a:solidFill>
                  <a:schemeClr val="dk1">
                    <a:tint val="75000"/>
                  </a:schemeClr>
                </a:solidFill>
                <a:latin typeface="Calibri"/>
              </a:defRPr>
            </a:lvl1pPr>
          </a:lstStyle>
          <a:p>
            <a:pPr indent="0" defTabSz="914400">
              <a:lnSpc>
                <a:spcPct val="100000"/>
              </a:lnSpc>
              <a:buNone/>
            </a:pPr>
            <a:r>
              <a:rPr b="0" lang="en-US" sz="1900" spc="-1" strike="noStrike">
                <a:solidFill>
                  <a:schemeClr val="dk1">
                    <a:tint val="75000"/>
                  </a:schemeClr>
                </a:solidFill>
                <a:latin typeface="Calibri"/>
              </a:rPr>
              <a:t>&lt;date/time&gt;</a:t>
            </a:r>
            <a:endParaRPr b="0" lang="it-IT" sz="1900" spc="-1" strike="noStrike">
              <a:solidFill>
                <a:srgbClr val="000000"/>
              </a:solidFill>
              <a:latin typeface="Times New Roman"/>
            </a:endParaRPr>
          </a:p>
        </p:txBody>
      </p:sp>
      <p:sp>
        <p:nvSpPr>
          <p:cNvPr id="92" name="PlaceHolder 5"/>
          <p:cNvSpPr>
            <a:spLocks noGrp="1"/>
          </p:cNvSpPr>
          <p:nvPr>
            <p:ph type="sldNum" idx="9"/>
          </p:nvPr>
        </p:nvSpPr>
        <p:spPr>
          <a:xfrm>
            <a:off x="8778240" y="6378120"/>
            <a:ext cx="2803680" cy="291960"/>
          </a:xfrm>
          <a:prstGeom prst="rect">
            <a:avLst/>
          </a:prstGeom>
          <a:noFill/>
          <a:ln w="0">
            <a:noFill/>
          </a:ln>
        </p:spPr>
        <p:txBody>
          <a:bodyPr lIns="0" rIns="0" tIns="0" bIns="0" anchor="t">
            <a:noAutofit/>
          </a:bodyPr>
          <a:lstStyle>
            <a:lvl1pPr indent="0" algn="r" defTabSz="914400">
              <a:lnSpc>
                <a:spcPct val="100000"/>
              </a:lnSpc>
              <a:buNone/>
              <a:defRPr b="0" lang="it-IT" sz="1900" spc="-1" strike="noStrike">
                <a:solidFill>
                  <a:schemeClr val="dk1">
                    <a:tint val="75000"/>
                  </a:schemeClr>
                </a:solidFill>
                <a:latin typeface="Calibri"/>
              </a:defRPr>
            </a:lvl1pPr>
          </a:lstStyle>
          <a:p>
            <a:pPr indent="0" algn="r" defTabSz="914400">
              <a:lnSpc>
                <a:spcPct val="100000"/>
              </a:lnSpc>
              <a:buNone/>
            </a:pPr>
            <a:fld id="{0DCFA71A-110F-418F-ABA4-2F02F6E67107}" type="slidenum">
              <a:rPr b="0" lang="it-IT" sz="1900" spc="-1" strike="noStrike">
                <a:solidFill>
                  <a:schemeClr val="dk1">
                    <a:tint val="75000"/>
                  </a:schemeClr>
                </a:solidFill>
                <a:latin typeface="Calibri"/>
              </a:rPr>
              <a:t>&lt;number&gt;</a:t>
            </a:fld>
            <a:endParaRPr b="0" lang="it-IT" sz="19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5.png"/><Relationship Id="rId8"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0.png"/><Relationship Id="rId6" Type="http://schemas.openxmlformats.org/officeDocument/2006/relationships/image" Target="../media/image5.png"/><Relationship Id="rId7"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5.png"/><Relationship Id="rId8"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5.png"/><Relationship Id="rId9"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microsoft.com/office/2007/relationships/hdphoto" Target="../media/hdphoto1.wdp"/><Relationship Id="rId9" Type="http://schemas.openxmlformats.org/officeDocument/2006/relationships/image" Target="../media/image40.png"/><Relationship Id="rId10" Type="http://schemas.microsoft.com/office/2007/relationships/hdphoto" Target="../media/hdphoto2.wdp"/><Relationship Id="rId11"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7.jpeg"/><Relationship Id="rId6" Type="http://schemas.openxmlformats.org/officeDocument/2006/relationships/image" Target="../media/image5.png"/><Relationship Id="rId7"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0.jpeg"/><Relationship Id="rId6" Type="http://schemas.openxmlformats.org/officeDocument/2006/relationships/image" Target="../media/image5.png"/><Relationship Id="rId7"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1.png"/><Relationship Id="rId6" Type="http://schemas.openxmlformats.org/officeDocument/2006/relationships/image" Target="../media/image5.png"/><Relationship Id="rId7"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129" name="object 2"/>
          <p:cNvSpPr/>
          <p:nvPr/>
        </p:nvSpPr>
        <p:spPr>
          <a:xfrm>
            <a:off x="0" y="0"/>
            <a:ext cx="12191760" cy="6857640"/>
          </a:xfrm>
          <a:prstGeom prst="rect">
            <a:avLst/>
          </a:prstGeom>
          <a:blipFill rotWithShape="0">
            <a:blip r:embed="rId1"/>
            <a:srcRect/>
            <a:stretch/>
          </a:blipFill>
          <a:ln w="3175">
            <a:solidFill>
              <a:srgbClr val="000000"/>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0" name="object 3"/>
          <p:cNvSpPr/>
          <p:nvPr/>
        </p:nvSpPr>
        <p:spPr>
          <a:xfrm>
            <a:off x="4572000" y="0"/>
            <a:ext cx="7398720" cy="6196680"/>
          </a:xfrm>
          <a:custGeom>
            <a:avLst/>
            <a:gdLst>
              <a:gd name="textAreaLeft" fmla="*/ 0 w 7398720"/>
              <a:gd name="textAreaRight" fmla="*/ 7399080 w 7398720"/>
              <a:gd name="textAreaTop" fmla="*/ 0 h 6196680"/>
              <a:gd name="textAreaBottom" fmla="*/ 6197040 h 6196680"/>
            </a:gdLst>
            <a:ahLst/>
            <a:rect l="textAreaLeft" t="textAreaTop" r="textAreaRight" b="textAreaBottom"/>
            <a:pathLst>
              <a:path w="7399020" h="6196965">
                <a:moveTo>
                  <a:pt x="7398892" y="0"/>
                </a:moveTo>
                <a:lnTo>
                  <a:pt x="0" y="0"/>
                </a:lnTo>
                <a:lnTo>
                  <a:pt x="5297296" y="6196799"/>
                </a:lnTo>
                <a:lnTo>
                  <a:pt x="7398892" y="4400230"/>
                </a:lnTo>
                <a:lnTo>
                  <a:pt x="7398892" y="0"/>
                </a:lnTo>
                <a:close/>
              </a:path>
            </a:pathLst>
          </a:custGeom>
          <a:solidFill>
            <a:srgbClr val="d66739">
              <a:alpha val="66000"/>
            </a:srgbClr>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1" name="object 4"/>
          <p:cNvSpPr/>
          <p:nvPr/>
        </p:nvSpPr>
        <p:spPr>
          <a:xfrm>
            <a:off x="9298080" y="3463920"/>
            <a:ext cx="2770200" cy="3393720"/>
          </a:xfrm>
          <a:custGeom>
            <a:avLst/>
            <a:gdLst>
              <a:gd name="textAreaLeft" fmla="*/ 0 w 2770200"/>
              <a:gd name="textAreaRight" fmla="*/ 2770560 w 2770200"/>
              <a:gd name="textAreaTop" fmla="*/ 0 h 3393720"/>
              <a:gd name="textAreaBottom" fmla="*/ 3394080 h 3393720"/>
            </a:gdLst>
            <a:ahLst/>
            <a:rect l="textAreaLeft" t="textAreaTop" r="textAreaRight" b="textAreaBottom"/>
            <a:pathLst>
              <a:path w="2770504" h="3394075">
                <a:moveTo>
                  <a:pt x="0" y="0"/>
                </a:moveTo>
                <a:lnTo>
                  <a:pt x="2770219" y="3393945"/>
                </a:lnTo>
              </a:path>
            </a:pathLst>
          </a:custGeom>
          <a:noFill/>
          <a:ln w="3175">
            <a:solidFill>
              <a:srgbClr val="ffffff"/>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2" name="object 5"/>
          <p:cNvSpPr/>
          <p:nvPr/>
        </p:nvSpPr>
        <p:spPr>
          <a:xfrm>
            <a:off x="10665000" y="0"/>
            <a:ext cx="1487520" cy="1762920"/>
          </a:xfrm>
          <a:custGeom>
            <a:avLst/>
            <a:gdLst>
              <a:gd name="textAreaLeft" fmla="*/ 0 w 1487520"/>
              <a:gd name="textAreaRight" fmla="*/ 1487880 w 1487520"/>
              <a:gd name="textAreaTop" fmla="*/ 0 h 1762920"/>
              <a:gd name="textAreaBottom" fmla="*/ 1763280 h 1762920"/>
            </a:gdLst>
            <a:ahLst/>
            <a:rect l="textAreaLeft" t="textAreaTop" r="textAreaRight" b="textAreaBottom"/>
            <a:pathLst>
              <a:path w="1487804" h="1763395">
                <a:moveTo>
                  <a:pt x="0" y="0"/>
                </a:moveTo>
                <a:lnTo>
                  <a:pt x="1487804" y="1763395"/>
                </a:lnTo>
              </a:path>
            </a:pathLst>
          </a:custGeom>
          <a:noFill/>
          <a:ln w="3175">
            <a:solidFill>
              <a:srgbClr val="ffffff"/>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3" name="TextBox 12"/>
          <p:cNvSpPr/>
          <p:nvPr/>
        </p:nvSpPr>
        <p:spPr>
          <a:xfrm>
            <a:off x="5105520" y="2514600"/>
            <a:ext cx="6095520" cy="384480"/>
          </a:xfrm>
          <a:prstGeom prst="rect">
            <a:avLst/>
          </a:prstGeom>
          <a:noFill/>
          <a:ln w="0">
            <a:noFill/>
          </a:ln>
        </p:spPr>
        <p:style>
          <a:lnRef idx="0"/>
          <a:fillRef idx="0"/>
          <a:effectRef idx="0"/>
          <a:fontRef idx="minor"/>
        </p:style>
        <p:txBody>
          <a:bodyPr anchor="t">
            <a:spAutoFit/>
          </a:bodyPr>
          <a:p>
            <a:pPr defTabSz="914400">
              <a:lnSpc>
                <a:spcPct val="100000"/>
              </a:lnSpc>
            </a:pPr>
            <a:endParaRPr b="0" lang="it-IT" sz="1900" spc="-1" strike="noStrike">
              <a:solidFill>
                <a:schemeClr val="dk1"/>
              </a:solidFill>
              <a:latin typeface="Calibri"/>
            </a:endParaRPr>
          </a:p>
        </p:txBody>
      </p:sp>
      <p:pic>
        <p:nvPicPr>
          <p:cNvPr id="134" name="" descr=""/>
          <p:cNvPicPr/>
          <p:nvPr/>
        </p:nvPicPr>
        <p:blipFill>
          <a:blip r:embed="rId2"/>
          <a:stretch/>
        </p:blipFill>
        <p:spPr>
          <a:xfrm>
            <a:off x="186120" y="2160000"/>
            <a:ext cx="5033880" cy="28558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0"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1"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2"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3"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4" name="object 5"/>
          <p:cNvSpPr/>
          <p:nvPr/>
        </p:nvSpPr>
        <p:spPr>
          <a:xfrm>
            <a:off x="228600" y="304920"/>
            <a:ext cx="484884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Impianto idraulico</a:t>
            </a:r>
            <a:endParaRPr b="0" lang="it-IT" sz="2400" spc="-1" strike="noStrike">
              <a:solidFill>
                <a:srgbClr val="000000"/>
              </a:solidFill>
              <a:latin typeface="Arial"/>
            </a:endParaRPr>
          </a:p>
        </p:txBody>
      </p:sp>
      <p:sp>
        <p:nvSpPr>
          <p:cNvPr id="245"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6"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47" name="Rectangle 1"/>
          <p:cNvSpPr/>
          <p:nvPr/>
        </p:nvSpPr>
        <p:spPr>
          <a:xfrm>
            <a:off x="152280" y="1196280"/>
            <a:ext cx="6171840" cy="1371600"/>
          </a:xfrm>
          <a:prstGeom prst="rect">
            <a:avLst/>
          </a:prstGeom>
          <a:noFill/>
          <a:ln w="9525">
            <a:noFill/>
          </a:ln>
        </p:spPr>
        <p:style>
          <a:lnRef idx="0"/>
          <a:fillRef idx="0"/>
          <a:effectRef idx="0"/>
          <a:fontRef idx="minor"/>
        </p:style>
        <p:txBody>
          <a:bodyPr numCol="1" spcCol="0" anchor="ctr">
            <a:spAutoFit/>
          </a:bodyPr>
          <a:p>
            <a:r>
              <a:rPr b="0" lang="it-IT" sz="1400" spc="-1" strike="noStrike">
                <a:solidFill>
                  <a:schemeClr val="dk1"/>
                </a:solidFill>
                <a:latin typeface="Arial"/>
              </a:rPr>
              <a:t>Impianto idraulico</a:t>
            </a:r>
            <a:endParaRPr b="0" lang="it-IT" sz="1400" spc="-1" strike="noStrike">
              <a:solidFill>
                <a:srgbClr val="000000"/>
              </a:solidFill>
              <a:latin typeface="Arial"/>
            </a:endParaRPr>
          </a:p>
          <a:p>
            <a:r>
              <a:rPr b="0" lang="it-IT" sz="1400" spc="-1" strike="noStrike">
                <a:solidFill>
                  <a:schemeClr val="dk1"/>
                </a:solidFill>
                <a:latin typeface="Arial"/>
              </a:rPr>
              <a:t>Il sistema di alimentazione idraulica include un motore da 55 kW</a:t>
            </a: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e 2 pompe olio a portata variabile.</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Collettore proporzionale solenoide dedicato.</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p:txBody>
      </p:sp>
      <p:pic>
        <p:nvPicPr>
          <p:cNvPr id="248" name="Picture 2" descr=""/>
          <p:cNvPicPr/>
          <p:nvPr/>
        </p:nvPicPr>
        <p:blipFill>
          <a:blip r:embed="rId5"/>
          <a:stretch/>
        </p:blipFill>
        <p:spPr>
          <a:xfrm>
            <a:off x="914400" y="3276720"/>
            <a:ext cx="4114440" cy="3393000"/>
          </a:xfrm>
          <a:prstGeom prst="rect">
            <a:avLst/>
          </a:prstGeom>
          <a:ln w="9525">
            <a:noFill/>
          </a:ln>
        </p:spPr>
      </p:pic>
      <p:pic>
        <p:nvPicPr>
          <p:cNvPr id="249" name="Picture 2" descr=""/>
          <p:cNvPicPr/>
          <p:nvPr/>
        </p:nvPicPr>
        <p:blipFill>
          <a:blip r:embed="rId6"/>
          <a:stretch/>
        </p:blipFill>
        <p:spPr>
          <a:xfrm rot="5400000">
            <a:off x="7548840" y="375840"/>
            <a:ext cx="2590560" cy="4885920"/>
          </a:xfrm>
          <a:prstGeom prst="rect">
            <a:avLst/>
          </a:prstGeom>
          <a:ln w="9525">
            <a:noFill/>
          </a:ln>
        </p:spPr>
      </p:pic>
      <p:sp>
        <p:nvSpPr>
          <p:cNvPr id="250" name="圆角矩形标注 20"/>
          <p:cNvSpPr/>
          <p:nvPr/>
        </p:nvSpPr>
        <p:spPr>
          <a:xfrm>
            <a:off x="8138160" y="4648320"/>
            <a:ext cx="2148480" cy="609120"/>
          </a:xfrm>
          <a:prstGeom prst="wedgeRoundRectCallout">
            <a:avLst>
              <a:gd name="adj1" fmla="val 49425"/>
              <a:gd name="adj2" fmla="val -230701"/>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r>
              <a:rPr b="0" lang="en-US" sz="1400" spc="-1" strike="noStrike">
                <a:solidFill>
                  <a:schemeClr val="dk1"/>
                </a:solidFill>
                <a:latin typeface="Calibri"/>
              </a:rPr>
              <a:t>Collettore proporzionale solenoide dedicato</a:t>
            </a:r>
            <a:endParaRPr b="0" lang="it-IT" sz="1400" spc="-1" strike="noStrike">
              <a:solidFill>
                <a:srgbClr val="000000"/>
              </a:solidFill>
              <a:latin typeface="Arial"/>
            </a:endParaRPr>
          </a:p>
          <a:p>
            <a:pPr algn="ctr" defTabSz="914400">
              <a:lnSpc>
                <a:spcPct val="100000"/>
              </a:lnSpc>
            </a:pPr>
            <a:endParaRPr b="0" lang="it-IT" sz="1400" spc="-1" strike="noStrike">
              <a:solidFill>
                <a:srgbClr val="000000"/>
              </a:solidFill>
              <a:latin typeface="Arial"/>
            </a:endParaRPr>
          </a:p>
        </p:txBody>
      </p:sp>
      <p:sp>
        <p:nvSpPr>
          <p:cNvPr id="251" name="圆角矩形标注 21"/>
          <p:cNvSpPr/>
          <p:nvPr/>
        </p:nvSpPr>
        <p:spPr>
          <a:xfrm>
            <a:off x="2935800" y="2614680"/>
            <a:ext cx="2514240" cy="609120"/>
          </a:xfrm>
          <a:prstGeom prst="wedgeRoundRectCallout">
            <a:avLst>
              <a:gd name="adj1" fmla="val -83814"/>
              <a:gd name="adj2" fmla="val 270586"/>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r>
              <a:rPr b="0" lang="en-US" sz="1200" spc="-1" strike="noStrike">
                <a:solidFill>
                  <a:schemeClr val="dk1"/>
                </a:solidFill>
                <a:latin typeface="Calibri"/>
              </a:rPr>
              <a:t>Sistema di circolazione raffreddamento ad acqua</a:t>
            </a:r>
            <a:endParaRPr b="0" lang="it-IT" sz="1200" spc="-1" strike="noStrike">
              <a:solidFill>
                <a:srgbClr val="000000"/>
              </a:solidFill>
              <a:latin typeface="Arial"/>
            </a:endParaRPr>
          </a:p>
          <a:p>
            <a:pPr algn="ctr" defTabSz="914400">
              <a:lnSpc>
                <a:spcPct val="100000"/>
              </a:lnSpc>
            </a:pPr>
            <a:endParaRPr b="0" lang="it-IT" sz="1200" spc="-1" strike="noStrike">
              <a:solidFill>
                <a:srgbClr val="000000"/>
              </a:solidFill>
              <a:latin typeface="Arial"/>
            </a:endParaRPr>
          </a:p>
        </p:txBody>
      </p:sp>
      <p:sp>
        <p:nvSpPr>
          <p:cNvPr id="252" name="圆角矩形标注 22"/>
          <p:cNvSpPr/>
          <p:nvPr/>
        </p:nvSpPr>
        <p:spPr>
          <a:xfrm>
            <a:off x="5334120" y="5029200"/>
            <a:ext cx="2308680" cy="609120"/>
          </a:xfrm>
          <a:prstGeom prst="wedgeRoundRectCallout">
            <a:avLst>
              <a:gd name="adj1" fmla="val -97561"/>
              <a:gd name="adj2" fmla="val -172981"/>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r>
              <a:rPr b="0" lang="en-US" sz="1200" spc="-1" strike="noStrike">
                <a:solidFill>
                  <a:schemeClr val="dk1"/>
                </a:solidFill>
                <a:latin typeface="Calibri"/>
              </a:rPr>
              <a:t>1200 litri</a:t>
            </a:r>
            <a:endParaRPr b="0" lang="it-IT" sz="1200" spc="-1" strike="noStrike">
              <a:solidFill>
                <a:srgbClr val="000000"/>
              </a:solidFill>
              <a:latin typeface="Arial"/>
            </a:endParaRPr>
          </a:p>
          <a:p>
            <a:r>
              <a:rPr b="0" lang="en-US" sz="1200" spc="-1" strike="noStrike">
                <a:solidFill>
                  <a:schemeClr val="dk1"/>
                </a:solidFill>
                <a:latin typeface="Calibri"/>
              </a:rPr>
              <a:t>Serbatoio idraulico</a:t>
            </a:r>
            <a:endParaRPr b="0" lang="it-IT" sz="1200" spc="-1" strike="noStrike">
              <a:solidFill>
                <a:srgbClr val="000000"/>
              </a:solidFill>
              <a:latin typeface="Arial"/>
            </a:endParaRPr>
          </a:p>
          <a:p>
            <a:pPr algn="ctr" defTabSz="914400">
              <a:lnSpc>
                <a:spcPct val="100000"/>
              </a:lnSpc>
            </a:pPr>
            <a:endParaRPr b="0" lang="it-IT" sz="1200" spc="-1" strike="noStrike">
              <a:solidFill>
                <a:srgbClr val="000000"/>
              </a:solidFill>
              <a:latin typeface="Arial"/>
            </a:endParaRPr>
          </a:p>
        </p:txBody>
      </p:sp>
      <p:pic>
        <p:nvPicPr>
          <p:cNvPr id="253" name="Picture 2" descr=""/>
          <p:cNvPicPr/>
          <p:nvPr/>
        </p:nvPicPr>
        <p:blipFill>
          <a:blip r:embed="rId7"/>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55"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56"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57"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58"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59" name="object 5"/>
          <p:cNvSpPr/>
          <p:nvPr/>
        </p:nvSpPr>
        <p:spPr>
          <a:xfrm>
            <a:off x="228600" y="152280"/>
            <a:ext cx="891504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Impianto idraulico</a:t>
            </a:r>
            <a:r>
              <a:rPr b="0" lang="en-US" sz="2400" spc="-1" strike="noStrike">
                <a:solidFill>
                  <a:srgbClr val="d66739"/>
                </a:solidFill>
                <a:latin typeface="Calibri"/>
                <a:ea typeface="黑体"/>
              </a:rPr>
              <a:t>	</a:t>
            </a:r>
            <a:endParaRPr b="0" lang="it-IT" sz="2400" spc="-1" strike="noStrike">
              <a:solidFill>
                <a:srgbClr val="000000"/>
              </a:solidFill>
              <a:latin typeface="Arial"/>
            </a:endParaRPr>
          </a:p>
        </p:txBody>
      </p:sp>
      <p:sp>
        <p:nvSpPr>
          <p:cNvPr id="260"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1"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2" name="Rectangle 1"/>
          <p:cNvSpPr/>
          <p:nvPr/>
        </p:nvSpPr>
        <p:spPr>
          <a:xfrm>
            <a:off x="304920" y="1307160"/>
            <a:ext cx="6095520" cy="2225520"/>
          </a:xfrm>
          <a:prstGeom prst="rect">
            <a:avLst/>
          </a:prstGeom>
          <a:noFill/>
          <a:ln w="9525">
            <a:noFill/>
          </a:ln>
        </p:spPr>
        <p:style>
          <a:lnRef idx="0"/>
          <a:fillRef idx="0"/>
          <a:effectRef idx="0"/>
          <a:fontRef idx="minor"/>
        </p:style>
        <p:txBody>
          <a:bodyPr numCol="1" spcCol="0" anchor="ctr">
            <a:spAutoFit/>
          </a:bodyPr>
          <a:p>
            <a:r>
              <a:rPr b="0" lang="it-IT" sz="1400" spc="-1" strike="noStrike">
                <a:solidFill>
                  <a:schemeClr val="dk1"/>
                </a:solidFill>
                <a:latin typeface="Arial"/>
              </a:rPr>
              <a:t>Cilindro idraulico</a:t>
            </a:r>
            <a:endParaRPr b="0" lang="it-IT" sz="1400" spc="-1" strike="noStrike">
              <a:solidFill>
                <a:srgbClr val="000000"/>
              </a:solidFill>
              <a:latin typeface="Arial"/>
            </a:endParaRPr>
          </a:p>
          <a:p>
            <a:r>
              <a:rPr b="0" lang="it-IT" sz="1400" spc="-1" strike="noStrike">
                <a:solidFill>
                  <a:schemeClr val="dk1"/>
                </a:solidFill>
                <a:latin typeface="Arial"/>
              </a:rPr>
              <a:t>4 valvole proporzionali a controllo idraulico con accelerazione.</a:t>
            </a:r>
            <a:endParaRPr b="0" lang="it-IT" sz="1400" spc="-1" strike="noStrike">
              <a:solidFill>
                <a:srgbClr val="000000"/>
              </a:solidFill>
              <a:latin typeface="Arial"/>
            </a:endParaRPr>
          </a:p>
          <a:p>
            <a:r>
              <a:rPr b="0" lang="it-IT" sz="1400" spc="-1" strike="noStrike">
                <a:solidFill>
                  <a:schemeClr val="dk1"/>
                </a:solidFill>
                <a:latin typeface="Arial"/>
              </a:rPr>
              <a:t>Controllo automatico del flusso e della pressione.</a:t>
            </a:r>
            <a:endParaRPr b="0" lang="it-IT" sz="1400" spc="-1" strike="noStrike">
              <a:solidFill>
                <a:srgbClr val="000000"/>
              </a:solidFill>
              <a:latin typeface="Arial"/>
            </a:endParaRPr>
          </a:p>
          <a:p>
            <a:r>
              <a:rPr b="0" lang="it-IT" sz="1400" spc="-1" strike="noStrike">
                <a:solidFill>
                  <a:schemeClr val="dk1"/>
                </a:solidFill>
                <a:latin typeface="Arial"/>
              </a:rPr>
              <a:t>Selezione automatica dei cilindri per lo stampaggio rispettivamente di tee, gomiti e carcasse.</a:t>
            </a:r>
            <a:endParaRPr b="0" lang="it-IT" sz="1400" spc="-1" strike="noStrike">
              <a:solidFill>
                <a:srgbClr val="000000"/>
              </a:solidFill>
              <a:latin typeface="Arial"/>
            </a:endParaRPr>
          </a:p>
          <a:p>
            <a:r>
              <a:rPr b="0" lang="it-IT" sz="1400" spc="-1" strike="noStrike">
                <a:solidFill>
                  <a:schemeClr val="dk1"/>
                </a:solidFill>
                <a:latin typeface="Arial"/>
              </a:rPr>
              <a:t>Controllo indipendente di ogni estrazione del nucleo con precision di 1/100 di secondo.</a:t>
            </a:r>
            <a:endParaRPr b="0" lang="it-IT" sz="1400" spc="-1" strike="noStrike">
              <a:solidFill>
                <a:srgbClr val="000000"/>
              </a:solidFill>
              <a:latin typeface="Arial"/>
            </a:endParaRPr>
          </a:p>
          <a:p>
            <a:r>
              <a:rPr b="0" lang="it-IT" sz="1400" spc="-1" strike="noStrike">
                <a:solidFill>
                  <a:schemeClr val="dk1"/>
                </a:solidFill>
                <a:latin typeface="Arial"/>
              </a:rPr>
              <a:t>4 cilindri idraulici per controllare le velocità di ingresso e uscita, controllando i movimenti successivi dei 4 punzoni.</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p:txBody>
      </p:sp>
      <p:sp>
        <p:nvSpPr>
          <p:cNvPr id="263" name="Rectangle 2"/>
          <p:cNvSpPr/>
          <p:nvPr/>
        </p:nvSpPr>
        <p:spPr>
          <a:xfrm>
            <a:off x="304920" y="3568680"/>
            <a:ext cx="6400440" cy="2225520"/>
          </a:xfrm>
          <a:prstGeom prst="rect">
            <a:avLst/>
          </a:prstGeom>
          <a:noFill/>
          <a:ln w="9525">
            <a:noFill/>
          </a:ln>
        </p:spPr>
        <p:style>
          <a:lnRef idx="0"/>
          <a:fillRef idx="0"/>
          <a:effectRef idx="0"/>
          <a:fontRef idx="minor"/>
        </p:style>
        <p:txBody>
          <a:bodyPr numCol="1" spcCol="0" anchor="ctr">
            <a:spAutoFit/>
          </a:bodyPr>
          <a:p>
            <a:r>
              <a:rPr b="0" lang="it-IT" sz="1400" spc="-1" strike="noStrike">
                <a:solidFill>
                  <a:schemeClr val="dk1"/>
                </a:solidFill>
                <a:latin typeface="Arial"/>
              </a:rPr>
              <a:t>Sistema di bloccaggio idraulico della chiusura</a:t>
            </a:r>
            <a:endParaRPr b="0" lang="it-IT" sz="1400" spc="-1" strike="noStrike">
              <a:solidFill>
                <a:srgbClr val="000000"/>
              </a:solidFill>
              <a:latin typeface="Arial"/>
            </a:endParaRPr>
          </a:p>
          <a:p>
            <a:r>
              <a:rPr b="0" lang="it-IT" sz="1400" spc="-1" strike="noStrike">
                <a:solidFill>
                  <a:schemeClr val="dk1"/>
                </a:solidFill>
                <a:latin typeface="Arial"/>
              </a:rPr>
              <a:t>Il sistema include il controllo della pressione per una chiusura relativamente rapida durante la chiusura dello stampo e un ulteriore controllo della pressione di bloccaggio dopo che gli stampi superiore e inferiore sono stati chiusi per garantire un adattamento aderente dello stampo.</a:t>
            </a:r>
            <a:endParaRPr b="0" lang="it-IT" sz="1400" spc="-1" strike="noStrike">
              <a:solidFill>
                <a:srgbClr val="000000"/>
              </a:solidFill>
              <a:latin typeface="Arial"/>
            </a:endParaRPr>
          </a:p>
          <a:p>
            <a:r>
              <a:rPr b="0" lang="it-IT" sz="1400" spc="-1" strike="noStrike">
                <a:solidFill>
                  <a:schemeClr val="dk1"/>
                </a:solidFill>
                <a:latin typeface="Arial"/>
              </a:rPr>
              <a:t>Il sistema di chiusura è azionato idraulicamente da una valvola a farfalla.</a:t>
            </a:r>
            <a:endParaRPr b="0" lang="it-IT" sz="1400" spc="-1" strike="noStrike">
              <a:solidFill>
                <a:srgbClr val="000000"/>
              </a:solidFill>
              <a:latin typeface="Arial"/>
            </a:endParaRPr>
          </a:p>
          <a:p>
            <a:r>
              <a:rPr b="0" lang="it-IT" sz="1400" spc="-1" strike="noStrike">
                <a:solidFill>
                  <a:schemeClr val="dk1"/>
                </a:solidFill>
                <a:latin typeface="Arial"/>
              </a:rPr>
              <a:t>L'altezza viene regolata automaticamente quando si sale e si scende lo stampo superiore.</a:t>
            </a:r>
            <a:endParaRPr b="0" lang="it-IT" sz="1400" spc="-1" strike="noStrike">
              <a:solidFill>
                <a:srgbClr val="000000"/>
              </a:solidFill>
              <a:latin typeface="Arial"/>
            </a:endParaRPr>
          </a:p>
          <a:p>
            <a:r>
              <a:rPr b="0" lang="it-IT" sz="1400" spc="-1" strike="noStrike">
                <a:solidFill>
                  <a:schemeClr val="dk1"/>
                </a:solidFill>
                <a:latin typeface="Arial"/>
              </a:rPr>
              <a:t>Sopra lo stampo superiore c'è un cilindro speciale per la rimozione del pezzo. </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p:txBody>
      </p:sp>
      <p:pic>
        <p:nvPicPr>
          <p:cNvPr id="264" name="Picture 2" descr=""/>
          <p:cNvPicPr/>
          <p:nvPr/>
        </p:nvPicPr>
        <p:blipFill>
          <a:blip r:embed="rId5"/>
          <a:stretch/>
        </p:blipFill>
        <p:spPr>
          <a:xfrm>
            <a:off x="7162920" y="685800"/>
            <a:ext cx="4266720" cy="5509800"/>
          </a:xfrm>
          <a:prstGeom prst="rect">
            <a:avLst/>
          </a:prstGeom>
          <a:ln w="9525">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6"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7"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8"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69"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70" name="object 5"/>
          <p:cNvSpPr/>
          <p:nvPr/>
        </p:nvSpPr>
        <p:spPr>
          <a:xfrm>
            <a:off x="228600" y="152280"/>
            <a:ext cx="8838720" cy="56088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u="sng">
                <a:solidFill>
                  <a:srgbClr val="d66739"/>
                </a:solidFill>
                <a:uFill>
                  <a:solidFill>
                    <a:srgbClr val="d66739"/>
                  </a:solidFill>
                </a:uFill>
                <a:latin typeface="Calibri"/>
                <a:ea typeface="黑体"/>
              </a:rPr>
              <a:t>  </a:t>
            </a:r>
            <a:r>
              <a:rPr b="0" lang="en-US" sz="2400" spc="-1" strike="noStrike" u="sng">
                <a:solidFill>
                  <a:srgbClr val="d66739"/>
                </a:solidFill>
                <a:uFill>
                  <a:solidFill>
                    <a:srgbClr val="d66739"/>
                  </a:solidFill>
                </a:uFill>
                <a:latin typeface="Calibri"/>
                <a:ea typeface="黑体"/>
              </a:rPr>
              <a:t>Sistema di supporto stampi</a:t>
            </a:r>
            <a:r>
              <a:rPr b="1" lang="en-US" sz="3600" spc="-1" strike="noStrike" u="sng">
                <a:solidFill>
                  <a:srgbClr val="d66739"/>
                </a:solidFill>
                <a:uFill>
                  <a:solidFill>
                    <a:srgbClr val="d66739"/>
                  </a:solidFill>
                </a:uFill>
                <a:latin typeface="Microsoft YaHei"/>
                <a:ea typeface="黑体"/>
              </a:rPr>
              <a:t>	</a:t>
            </a:r>
            <a:endParaRPr b="0" lang="it-IT" sz="3600" spc="-1" strike="noStrike">
              <a:solidFill>
                <a:srgbClr val="000000"/>
              </a:solidFill>
              <a:latin typeface="Arial"/>
            </a:endParaRPr>
          </a:p>
        </p:txBody>
      </p:sp>
      <p:sp>
        <p:nvSpPr>
          <p:cNvPr id="271"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72"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73" name="Rectangle 1"/>
          <p:cNvSpPr/>
          <p:nvPr/>
        </p:nvSpPr>
        <p:spPr>
          <a:xfrm>
            <a:off x="0" y="1309680"/>
            <a:ext cx="6248160" cy="252792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Calibri"/>
              </a:rPr>
              <a:t>Stampo per modello standard ZG250/4G60</a:t>
            </a:r>
            <a:endParaRPr b="0" lang="it-IT" sz="1600" spc="-1" strike="noStrike">
              <a:solidFill>
                <a:srgbClr val="000000"/>
              </a:solidFill>
              <a:latin typeface="Arial"/>
            </a:endParaRPr>
          </a:p>
          <a:p>
            <a:r>
              <a:rPr b="0" lang="it-IT" sz="1600" spc="-1" strike="noStrike">
                <a:solidFill>
                  <a:schemeClr val="dk1"/>
                </a:solidFill>
                <a:latin typeface="Calibri"/>
              </a:rPr>
              <a:t>Dimensioni stampo: 205mmx205mmx60mm </a:t>
            </a:r>
            <a:endParaRPr b="0" lang="it-IT" sz="1600" spc="-1" strike="noStrike">
              <a:solidFill>
                <a:srgbClr val="000000"/>
              </a:solidFill>
              <a:latin typeface="Arial"/>
            </a:endParaRPr>
          </a:p>
          <a:p>
            <a:r>
              <a:rPr b="0" lang="it-IT" sz="1600" spc="-1" strike="noStrike">
                <a:solidFill>
                  <a:schemeClr val="dk1"/>
                </a:solidFill>
                <a:latin typeface="Calibri"/>
              </a:rPr>
              <a:t>I sistemi di supporto dello stampo superiore e inferiore possono essere sostituiti rapidamente e facilmente.</a:t>
            </a:r>
            <a:endParaRPr b="0" lang="it-IT" sz="1600" spc="-1" strike="noStrike">
              <a:solidFill>
                <a:srgbClr val="000000"/>
              </a:solidFill>
              <a:latin typeface="Arial"/>
            </a:endParaRPr>
          </a:p>
          <a:p>
            <a:r>
              <a:rPr b="0" lang="it-IT" sz="1600" spc="-1" strike="noStrike">
                <a:solidFill>
                  <a:schemeClr val="dk1"/>
                </a:solidFill>
                <a:latin typeface="Calibri"/>
              </a:rPr>
              <a:t>Il sistema di stampi è costituito da sistemi di iniezione di grafite a 16 punti, ognuno dei quali può essere controllato in modo indipendente e può essere selezionato tra i seguenti metodi di lubrificazione:</a:t>
            </a:r>
            <a:endParaRPr b="0" lang="it-IT" sz="1600" spc="-1" strike="noStrike">
              <a:solidFill>
                <a:srgbClr val="000000"/>
              </a:solidFill>
              <a:latin typeface="Arial"/>
            </a:endParaRPr>
          </a:p>
          <a:p>
            <a:r>
              <a:rPr b="0" lang="it-IT" sz="1600" spc="-1" strike="noStrike">
                <a:solidFill>
                  <a:schemeClr val="dk1"/>
                </a:solidFill>
                <a:latin typeface="Calibri"/>
              </a:rPr>
              <a:t>o Senza aria/senza grafite</a:t>
            </a:r>
            <a:endParaRPr b="0" lang="it-IT" sz="1600" spc="-1" strike="noStrike">
              <a:solidFill>
                <a:srgbClr val="000000"/>
              </a:solidFill>
              <a:latin typeface="Arial"/>
            </a:endParaRPr>
          </a:p>
          <a:p>
            <a:r>
              <a:rPr b="0" lang="it-IT" sz="1600" spc="-1" strike="noStrike">
                <a:solidFill>
                  <a:schemeClr val="dk1"/>
                </a:solidFill>
                <a:latin typeface="Calibri"/>
              </a:rPr>
              <a:t>o Aria / no grafite</a:t>
            </a:r>
            <a:endParaRPr b="0" lang="it-IT" sz="1600" spc="-1" strike="noStrike">
              <a:solidFill>
                <a:srgbClr val="000000"/>
              </a:solidFill>
              <a:latin typeface="Arial"/>
            </a:endParaRPr>
          </a:p>
          <a:p>
            <a:pPr lvl="1" marL="457200" indent="-216000" defTabSz="914400">
              <a:lnSpc>
                <a:spcPct val="100000"/>
              </a:lnSpc>
              <a:buClr>
                <a:srgbClr val="000000"/>
              </a:buClr>
              <a:buFont typeface="Symbol"/>
              <a:buChar char=""/>
              <a:tabLst>
                <a:tab algn="l" pos="1117440"/>
              </a:tabLst>
            </a:pPr>
            <a:r>
              <a:rPr b="0" lang="it-IT" sz="1600" spc="-1" strike="noStrike">
                <a:solidFill>
                  <a:schemeClr val="dk1"/>
                </a:solidFill>
                <a:latin typeface="Calibri"/>
              </a:rPr>
              <a:t> </a:t>
            </a:r>
            <a:r>
              <a:rPr b="0" lang="it-IT" sz="1600" spc="-1" strike="noStrike">
                <a:solidFill>
                  <a:schemeClr val="dk1"/>
                </a:solidFill>
                <a:latin typeface="Calibri"/>
              </a:rPr>
              <a:t>o Aria e grafite</a:t>
            </a:r>
            <a:endParaRPr b="0" lang="it-IT" sz="1600" spc="-1" strike="noStrike">
              <a:solidFill>
                <a:srgbClr val="000000"/>
              </a:solidFill>
              <a:latin typeface="Arial"/>
            </a:endParaRPr>
          </a:p>
        </p:txBody>
      </p:sp>
      <p:sp>
        <p:nvSpPr>
          <p:cNvPr id="274" name="Rectangle 2"/>
          <p:cNvSpPr/>
          <p:nvPr/>
        </p:nvSpPr>
        <p:spPr>
          <a:xfrm>
            <a:off x="457200" y="4010760"/>
            <a:ext cx="5638320" cy="2012040"/>
          </a:xfrm>
          <a:prstGeom prst="rect">
            <a:avLst/>
          </a:prstGeom>
          <a:noFill/>
          <a:ln w="9525">
            <a:noFill/>
          </a:ln>
        </p:spPr>
        <p:style>
          <a:lnRef idx="0"/>
          <a:fillRef idx="0"/>
          <a:effectRef idx="0"/>
          <a:fontRef idx="minor"/>
        </p:style>
        <p:txBody>
          <a:bodyPr numCol="1" spcCol="0" anchor="ctr">
            <a:spAutoFit/>
          </a:bodyPr>
          <a:p>
            <a:r>
              <a:rPr b="0" lang="it-IT" sz="1400" spc="-1" strike="noStrike">
                <a:solidFill>
                  <a:schemeClr val="dk1"/>
                </a:solidFill>
                <a:latin typeface="Arial"/>
              </a:rPr>
              <a:t>Dispositivo di lubrificazione automatica per stampi</a:t>
            </a:r>
            <a:endParaRPr b="0" lang="it-IT" sz="1400" spc="-1" strike="noStrike">
              <a:solidFill>
                <a:srgbClr val="000000"/>
              </a:solidFill>
              <a:latin typeface="Arial"/>
            </a:endParaRPr>
          </a:p>
          <a:p>
            <a:r>
              <a:rPr b="0" lang="it-IT" sz="1400" spc="-1" strike="noStrike">
                <a:solidFill>
                  <a:schemeClr val="dk1"/>
                </a:solidFill>
                <a:latin typeface="Arial"/>
              </a:rPr>
              <a:t>La dose di lubrificante è regolabile.</a:t>
            </a:r>
            <a:endParaRPr b="0" lang="it-IT" sz="1400" spc="-1" strike="noStrike">
              <a:solidFill>
                <a:srgbClr val="000000"/>
              </a:solidFill>
              <a:latin typeface="Arial"/>
            </a:endParaRPr>
          </a:p>
          <a:p>
            <a:r>
              <a:rPr b="0" lang="it-IT" sz="1400" spc="-1" strike="noStrike">
                <a:solidFill>
                  <a:schemeClr val="dk1"/>
                </a:solidFill>
                <a:latin typeface="Arial"/>
              </a:rPr>
              <a:t>La durata della spruzzatura può essere regolata.</a:t>
            </a:r>
            <a:endParaRPr b="0" lang="it-IT" sz="1400" spc="-1" strike="noStrike">
              <a:solidFill>
                <a:srgbClr val="000000"/>
              </a:solidFill>
              <a:latin typeface="Arial"/>
            </a:endParaRPr>
          </a:p>
          <a:p>
            <a:r>
              <a:rPr b="0" lang="it-IT" sz="1400" spc="-1" strike="noStrike">
                <a:solidFill>
                  <a:schemeClr val="dk1"/>
                </a:solidFill>
                <a:latin typeface="Arial"/>
              </a:rPr>
              <a:t>La parte stampata rimane nello stampo superiore e quindi cade nell’estrattore di prodotto finito, preposto all'esportazione del prodotto finito.</a:t>
            </a:r>
            <a:endParaRPr b="0" lang="it-IT" sz="1400" spc="-1" strike="noStrike">
              <a:solidFill>
                <a:srgbClr val="000000"/>
              </a:solidFill>
              <a:latin typeface="Arial"/>
            </a:endParaRPr>
          </a:p>
          <a:p>
            <a:r>
              <a:rPr b="0" lang="it-IT" sz="1400" spc="-1" strike="noStrike">
                <a:solidFill>
                  <a:schemeClr val="dk1"/>
                </a:solidFill>
                <a:latin typeface="Arial"/>
              </a:rPr>
              <a:t>La macchina è dotata di uno speciale sensore di peso durante l'estrazione del prodotto finito.</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p:txBody>
      </p:sp>
      <p:pic>
        <p:nvPicPr>
          <p:cNvPr id="275" name="Picture 2" descr=""/>
          <p:cNvPicPr/>
          <p:nvPr/>
        </p:nvPicPr>
        <p:blipFill>
          <a:blip r:embed="rId5"/>
          <a:stretch/>
        </p:blipFill>
        <p:spPr>
          <a:xfrm>
            <a:off x="6400800" y="1752480"/>
            <a:ext cx="5612040" cy="3618000"/>
          </a:xfrm>
          <a:prstGeom prst="rect">
            <a:avLst/>
          </a:prstGeom>
          <a:ln w="9525">
            <a:noFill/>
          </a:ln>
        </p:spPr>
      </p:pic>
      <p:pic>
        <p:nvPicPr>
          <p:cNvPr id="276" name="Picture 2" descr=""/>
          <p:cNvPicPr/>
          <p:nvPr/>
        </p:nvPicPr>
        <p:blipFill>
          <a:blip r:embed="rId6"/>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78"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79"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0"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1"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2" name="object 5"/>
          <p:cNvSpPr/>
          <p:nvPr/>
        </p:nvSpPr>
        <p:spPr>
          <a:xfrm>
            <a:off x="228600" y="152280"/>
            <a:ext cx="9524520" cy="756360"/>
          </a:xfrm>
          <a:prstGeom prst="rect">
            <a:avLst/>
          </a:prstGeom>
          <a:noFill/>
          <a:ln w="0">
            <a:noFill/>
          </a:ln>
        </p:spPr>
        <p:style>
          <a:lnRef idx="0"/>
          <a:fillRef idx="0"/>
          <a:effectRef idx="0"/>
          <a:fontRef idx="minor"/>
        </p:style>
        <p:txBody>
          <a:bodyPr lIns="0" rIns="0" tIns="12600" bIns="0" anchor="t">
            <a:spAutoFit/>
          </a:bodyPr>
          <a:p>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Sistema di controllo elettronico, controllo di processo</a:t>
            </a:r>
            <a:r>
              <a:rPr b="0" lang="en-US" sz="2400" spc="-1" strike="noStrike" u="sng">
                <a:solidFill>
                  <a:srgbClr val="d66739"/>
                </a:solidFill>
                <a:uFill>
                  <a:solidFill>
                    <a:srgbClr val="d66739"/>
                  </a:solidFill>
                </a:uFill>
                <a:latin typeface="Calibri"/>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283"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4"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5" name="Rectangle 1"/>
          <p:cNvSpPr/>
          <p:nvPr/>
        </p:nvSpPr>
        <p:spPr>
          <a:xfrm>
            <a:off x="152280" y="1645560"/>
            <a:ext cx="4876560" cy="3292920"/>
          </a:xfrm>
          <a:prstGeom prst="rect">
            <a:avLst/>
          </a:prstGeom>
          <a:noFill/>
          <a:ln w="9525">
            <a:noFill/>
          </a:ln>
        </p:spPr>
        <p:style>
          <a:lnRef idx="0"/>
          <a:fillRef idx="0"/>
          <a:effectRef idx="0"/>
          <a:fontRef idx="minor"/>
        </p:style>
        <p:txBody>
          <a:bodyPr numCol="1" spcCol="0" anchor="ctr">
            <a:spAutoFit/>
          </a:bodyPr>
          <a:p>
            <a:r>
              <a:rPr b="0" lang="it-IT" sz="1400" spc="-1" strike="noStrike">
                <a:solidFill>
                  <a:schemeClr val="dk1"/>
                </a:solidFill>
                <a:latin typeface="Arial"/>
              </a:rPr>
              <a:t>Sistema di controllo elettronico</a:t>
            </a: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Il sistema di programmazione, monitoraggio e controllo è costituito da un touchscreen da 12 pollici</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Il sistema integrato è completo e il touch screen si trova sulla parte anteriore del dispositivo.</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Alimentazione macchina: 380V + N terra.</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Sistema operativo industriale Siemens o Mitsubishi integrato.</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a:p>
            <a:pPr defTabSz="914400">
              <a:lnSpc>
                <a:spcPct val="100000"/>
              </a:lnSpc>
              <a:tabLst>
                <a:tab algn="l" pos="660240"/>
              </a:tabLst>
            </a:pPr>
            <a:r>
              <a:rPr b="0" lang="it-IT" sz="1400" spc="-1" strike="noStrike">
                <a:solidFill>
                  <a:schemeClr val="dk1"/>
                </a:solidFill>
                <a:latin typeface="Arial"/>
              </a:rPr>
              <a:t>Lingua: Cinese (in via di sviluppo in lingua inglese e italiano)</a:t>
            </a:r>
            <a:endParaRPr b="0" lang="it-IT" sz="1400" spc="-1" strike="noStrike">
              <a:solidFill>
                <a:srgbClr val="000000"/>
              </a:solidFill>
              <a:latin typeface="Arial"/>
            </a:endParaRPr>
          </a:p>
          <a:p>
            <a:pPr defTabSz="914400">
              <a:lnSpc>
                <a:spcPct val="100000"/>
              </a:lnSpc>
              <a:tabLst>
                <a:tab algn="l" pos="660240"/>
              </a:tabLst>
            </a:pPr>
            <a:endParaRPr b="0" lang="it-IT" sz="1400" spc="-1" strike="noStrike">
              <a:solidFill>
                <a:srgbClr val="000000"/>
              </a:solidFill>
              <a:latin typeface="Arial"/>
            </a:endParaRPr>
          </a:p>
        </p:txBody>
      </p:sp>
      <p:pic>
        <p:nvPicPr>
          <p:cNvPr id="286" name="Picture 2" descr=""/>
          <p:cNvPicPr/>
          <p:nvPr/>
        </p:nvPicPr>
        <p:blipFill>
          <a:blip r:embed="rId5"/>
          <a:stretch/>
        </p:blipFill>
        <p:spPr>
          <a:xfrm>
            <a:off x="8381880" y="1066680"/>
            <a:ext cx="3657240" cy="5296320"/>
          </a:xfrm>
          <a:prstGeom prst="rect">
            <a:avLst/>
          </a:prstGeom>
          <a:ln w="9525">
            <a:noFill/>
          </a:ln>
        </p:spPr>
      </p:pic>
      <p:pic>
        <p:nvPicPr>
          <p:cNvPr id="287" name="Picture 2" descr=""/>
          <p:cNvPicPr/>
          <p:nvPr/>
        </p:nvPicPr>
        <p:blipFill>
          <a:blip r:embed="rId6"/>
          <a:stretch/>
        </p:blipFill>
        <p:spPr>
          <a:xfrm>
            <a:off x="5257800" y="1523880"/>
            <a:ext cx="2664000" cy="4485960"/>
          </a:xfrm>
          <a:prstGeom prst="rect">
            <a:avLst/>
          </a:prstGeom>
          <a:ln w="9525">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89"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90"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91"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92"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93" name="object 5"/>
          <p:cNvSpPr/>
          <p:nvPr/>
        </p:nvSpPr>
        <p:spPr>
          <a:xfrm>
            <a:off x="228600" y="152280"/>
            <a:ext cx="952452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Sistema protezioni</a:t>
            </a:r>
            <a:endParaRPr b="0" lang="it-IT" sz="2400" spc="-1" strike="noStrike">
              <a:solidFill>
                <a:srgbClr val="000000"/>
              </a:solidFill>
              <a:latin typeface="Arial"/>
            </a:endParaRPr>
          </a:p>
        </p:txBody>
      </p:sp>
      <p:sp>
        <p:nvSpPr>
          <p:cNvPr id="294"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95"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296" name="Picture 4" descr=""/>
          <p:cNvPicPr/>
          <p:nvPr/>
        </p:nvPicPr>
        <p:blipFill>
          <a:blip r:embed="rId5"/>
          <a:stretch/>
        </p:blipFill>
        <p:spPr>
          <a:xfrm>
            <a:off x="7696080" y="1066680"/>
            <a:ext cx="3566880" cy="4998240"/>
          </a:xfrm>
          <a:prstGeom prst="rect">
            <a:avLst/>
          </a:prstGeom>
          <a:ln w="9525">
            <a:noFill/>
          </a:ln>
        </p:spPr>
      </p:pic>
      <p:sp>
        <p:nvSpPr>
          <p:cNvPr id="297" name="Rectangle 1"/>
          <p:cNvSpPr/>
          <p:nvPr/>
        </p:nvSpPr>
        <p:spPr>
          <a:xfrm>
            <a:off x="914400" y="778320"/>
            <a:ext cx="5409720" cy="2116800"/>
          </a:xfrm>
          <a:prstGeom prst="rect">
            <a:avLst/>
          </a:prstGeom>
          <a:noFill/>
          <a:ln w="9525">
            <a:noFill/>
          </a:ln>
        </p:spPr>
        <p:style>
          <a:lnRef idx="0"/>
          <a:fillRef idx="0"/>
          <a:effectRef idx="0"/>
          <a:fontRef idx="minor"/>
        </p:style>
        <p:txBody>
          <a:bodyPr numCol="1" spcCol="0" anchor="ctr">
            <a:spAutoFit/>
          </a:bodyPr>
          <a:p>
            <a:r>
              <a:rPr b="0" lang="it-IT" sz="1900" spc="-1" strike="noStrike">
                <a:solidFill>
                  <a:schemeClr val="dk1"/>
                </a:solidFill>
                <a:latin typeface="Calibri"/>
              </a:rPr>
              <a:t>Sistema di protezione della sicurezza</a:t>
            </a:r>
            <a:endParaRPr b="0" lang="it-IT" sz="1900" spc="-1" strike="noStrike">
              <a:solidFill>
                <a:srgbClr val="000000"/>
              </a:solidFill>
              <a:latin typeface="Arial"/>
            </a:endParaRPr>
          </a:p>
          <a:p>
            <a:r>
              <a:rPr b="0" lang="it-IT" sz="1900" spc="-1" strike="noStrike">
                <a:solidFill>
                  <a:schemeClr val="dk1"/>
                </a:solidFill>
                <a:latin typeface="Calibri"/>
              </a:rPr>
              <a:t>Dispositivo speciale di protezione di sicurezza per la sostituzione dello stampo;</a:t>
            </a:r>
            <a:endParaRPr b="0" lang="it-IT" sz="1900" spc="-1" strike="noStrike">
              <a:solidFill>
                <a:srgbClr val="000000"/>
              </a:solidFill>
              <a:latin typeface="Arial"/>
            </a:endParaRPr>
          </a:p>
          <a:p>
            <a:r>
              <a:rPr b="0" lang="it-IT" sz="1900" spc="-1" strike="noStrike">
                <a:solidFill>
                  <a:schemeClr val="dk1"/>
                </a:solidFill>
                <a:latin typeface="Calibri"/>
              </a:rPr>
              <a:t>Interruttore porta di sicurezza per massimizzare la sicurezza degli operatori;</a:t>
            </a:r>
            <a:endParaRPr b="0" lang="it-IT" sz="1900" spc="-1" strike="noStrike">
              <a:solidFill>
                <a:srgbClr val="000000"/>
              </a:solidFill>
              <a:latin typeface="Arial"/>
            </a:endParaRPr>
          </a:p>
          <a:p>
            <a:r>
              <a:rPr b="0" lang="it-IT" sz="1900" spc="-1" strike="noStrike">
                <a:solidFill>
                  <a:schemeClr val="dk1"/>
                </a:solidFill>
                <a:latin typeface="Calibri"/>
              </a:rPr>
              <a:t>Relè di sicurezza (marchio opzionale per i clienti);</a:t>
            </a:r>
            <a:endParaRPr b="0" lang="it-IT" sz="1900" spc="-1" strike="noStrike">
              <a:solidFill>
                <a:srgbClr val="000000"/>
              </a:solidFill>
              <a:latin typeface="Arial"/>
            </a:endParaRPr>
          </a:p>
          <a:p>
            <a:pPr defTabSz="914400">
              <a:lnSpc>
                <a:spcPct val="100000"/>
              </a:lnSpc>
              <a:tabLst>
                <a:tab algn="l" pos="1117440"/>
              </a:tabLst>
            </a:pPr>
            <a:r>
              <a:rPr b="0" lang="it-IT" sz="1900" spc="-1" strike="noStrike">
                <a:solidFill>
                  <a:schemeClr val="dk1"/>
                </a:solidFill>
                <a:latin typeface="Calibri"/>
              </a:rPr>
              <a:t>Sistema di protezione di isolamento elettrico.</a:t>
            </a:r>
            <a:endParaRPr b="0" lang="it-IT" sz="1900" spc="-1" strike="noStrike">
              <a:solidFill>
                <a:srgbClr val="000000"/>
              </a:solidFill>
              <a:latin typeface="Arial"/>
            </a:endParaRPr>
          </a:p>
        </p:txBody>
      </p:sp>
      <p:pic>
        <p:nvPicPr>
          <p:cNvPr id="298" name="Picture 2" descr=""/>
          <p:cNvPicPr/>
          <p:nvPr/>
        </p:nvPicPr>
        <p:blipFill>
          <a:blip r:embed="rId6"/>
          <a:stretch/>
        </p:blipFill>
        <p:spPr>
          <a:xfrm>
            <a:off x="2133720" y="3279240"/>
            <a:ext cx="2971440" cy="3484800"/>
          </a:xfrm>
          <a:prstGeom prst="rect">
            <a:avLst/>
          </a:prstGeom>
          <a:ln w="9525">
            <a:noFill/>
          </a:ln>
        </p:spPr>
      </p:pic>
      <p:sp>
        <p:nvSpPr>
          <p:cNvPr id="299" name="圆角矩形标注 20"/>
          <p:cNvSpPr/>
          <p:nvPr/>
        </p:nvSpPr>
        <p:spPr>
          <a:xfrm>
            <a:off x="1066680" y="4572000"/>
            <a:ext cx="990360" cy="533160"/>
          </a:xfrm>
          <a:prstGeom prst="wedgeRoundRectCallout">
            <a:avLst>
              <a:gd name="adj1" fmla="val 152894"/>
              <a:gd name="adj2" fmla="val -148337"/>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200" spc="-1" strike="noStrike">
                <a:solidFill>
                  <a:schemeClr val="dk1"/>
                </a:solidFill>
                <a:latin typeface="Calibri"/>
              </a:rPr>
              <a:t>Sicurezza porte</a:t>
            </a:r>
            <a:endParaRPr b="0" lang="it-IT" sz="1200" spc="-1" strike="noStrike">
              <a:solidFill>
                <a:srgbClr val="000000"/>
              </a:solidFill>
              <a:latin typeface="Arial"/>
            </a:endParaRPr>
          </a:p>
        </p:txBody>
      </p:sp>
      <p:sp>
        <p:nvSpPr>
          <p:cNvPr id="300" name="圆角矩形标注 19"/>
          <p:cNvSpPr/>
          <p:nvPr/>
        </p:nvSpPr>
        <p:spPr>
          <a:xfrm>
            <a:off x="6019920" y="5638680"/>
            <a:ext cx="1523520" cy="533160"/>
          </a:xfrm>
          <a:prstGeom prst="wedgeRoundRectCallout">
            <a:avLst>
              <a:gd name="adj1" fmla="val 158164"/>
              <a:gd name="adj2" fmla="val -153789"/>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200" spc="-1" strike="noStrike">
                <a:solidFill>
                  <a:schemeClr val="dk1"/>
                </a:solidFill>
                <a:latin typeface="Calibri"/>
              </a:rPr>
              <a:t>Sistema di protezione stampi</a:t>
            </a:r>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2"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3"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4"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5"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6" name="object 5"/>
          <p:cNvSpPr/>
          <p:nvPr/>
        </p:nvSpPr>
        <p:spPr>
          <a:xfrm>
            <a:off x="228600" y="152280"/>
            <a:ext cx="708624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黑体"/>
                <a:ea typeface="黑体"/>
              </a:rPr>
              <a:t>Sistema di spostamento del punzone</a:t>
            </a:r>
            <a:endParaRPr b="0" lang="it-IT" sz="2400" spc="-1" strike="noStrike">
              <a:solidFill>
                <a:srgbClr val="000000"/>
              </a:solidFill>
              <a:latin typeface="Arial"/>
            </a:endParaRPr>
          </a:p>
        </p:txBody>
      </p:sp>
      <p:sp>
        <p:nvSpPr>
          <p:cNvPr id="307"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8"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09" name="Rectangle 1"/>
          <p:cNvSpPr/>
          <p:nvPr/>
        </p:nvSpPr>
        <p:spPr>
          <a:xfrm>
            <a:off x="264960" y="1031040"/>
            <a:ext cx="5103720" cy="5452560"/>
          </a:xfrm>
          <a:prstGeom prst="rect">
            <a:avLst/>
          </a:prstGeom>
          <a:noFill/>
          <a:ln w="9525">
            <a:noFill/>
          </a:ln>
        </p:spPr>
        <p:style>
          <a:lnRef idx="0"/>
          <a:fillRef idx="0"/>
          <a:effectRef idx="0"/>
          <a:fontRef idx="minor"/>
        </p:style>
        <p:txBody>
          <a:bodyPr numCol="1" spcCol="0" anchor="ctr">
            <a:spAutoFit/>
          </a:bodyPr>
          <a:p>
            <a:pPr defTabSz="914400">
              <a:lnSpc>
                <a:spcPct val="100000"/>
              </a:lnSpc>
              <a:tabLst>
                <a:tab algn="l" pos="660240"/>
              </a:tabLst>
            </a:pPr>
            <a:r>
              <a:rPr b="0" lang="it-IT" sz="1600" spc="-1" strike="noStrike">
                <a:solidFill>
                  <a:schemeClr val="dk1"/>
                </a:solidFill>
                <a:latin typeface="Arial"/>
              </a:rPr>
              <a:t>Sistema di controllo per lo spostamento del punzone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Il sistema viene utilizzato per leggere le informazioni sulla distanza e sullo spostamento del punzone.</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Il sistema può fornire la posizione finale del punzone dopo ogni stampaggio.</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Può essere utilizzato per confermare che il punzone ha completato lo stampaggio in base alla posizione preimpostata.</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Se la posizione finale del punzone è al di fuori dell'intervallo di tolleranza preimpostato, il sistema emette un allarme.</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Il sistema può essere utilizzato per regolare la posizione iniziale del punzone.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Fornisce una rappresentazione grafica del tempo rispetto alla distanza.</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Il dispositivo richiede 3 parti, ciascuna per la lettura dei dati dai tre punzoni.</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pic>
        <p:nvPicPr>
          <p:cNvPr id="310" name="图片 15" descr="C:\Users\ADMINI~1\AppData\Local\Temp\WeChat Files\118699ecac7a4c3b8962d2fddc5031d.jpg"/>
          <p:cNvPicPr/>
          <p:nvPr/>
        </p:nvPicPr>
        <p:blipFill>
          <a:blip r:embed="rId5"/>
          <a:srcRect l="1331" t="4366" r="33842" b="0"/>
          <a:stretch/>
        </p:blipFill>
        <p:spPr>
          <a:xfrm>
            <a:off x="8686800" y="914400"/>
            <a:ext cx="2742840" cy="4343040"/>
          </a:xfrm>
          <a:prstGeom prst="rect">
            <a:avLst/>
          </a:prstGeom>
          <a:ln w="9525">
            <a:noFill/>
          </a:ln>
        </p:spPr>
      </p:pic>
      <p:sp>
        <p:nvSpPr>
          <p:cNvPr id="311" name="图片 17"/>
          <p:cNvSpPr/>
          <p:nvPr/>
        </p:nvSpPr>
        <p:spPr>
          <a:xfrm rot="19578000">
            <a:off x="5960880" y="1297440"/>
            <a:ext cx="2133360" cy="2209320"/>
          </a:xfrm>
          <a:prstGeom prst="ellipse">
            <a:avLst/>
          </a:prstGeom>
          <a:blipFill rotWithShape="0">
            <a:blip r:embed="rId6"/>
            <a:srcRect/>
            <a:stretch/>
          </a:blipFill>
          <a:ln w="63500">
            <a:noFill/>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12" name="AutoShape 2"/>
          <p:cNvSpPr/>
          <p:nvPr/>
        </p:nvSpPr>
        <p:spPr>
          <a:xfrm rot="1146000">
            <a:off x="8228520" y="3045600"/>
            <a:ext cx="1421280" cy="233280"/>
          </a:xfrm>
          <a:prstGeom prst="rightArrow">
            <a:avLst>
              <a:gd name="adj1" fmla="val 50000"/>
              <a:gd name="adj2" fmla="val 279998"/>
            </a:avLst>
          </a:prstGeom>
          <a:solidFill>
            <a:srgbClr val="ffffff"/>
          </a:solidFill>
          <a:ln w="9525">
            <a:solidFill>
              <a:srgbClr val="000000"/>
            </a:solidFill>
            <a:miter/>
          </a:ln>
        </p:spPr>
        <p:style>
          <a:lnRef idx="0"/>
          <a:fillRef idx="0"/>
          <a:effectRef idx="0"/>
          <a:fontRef idx="minor"/>
        </p:style>
        <p:txBody>
          <a:bodyPr numCol="1" spcCol="0" anchor="t">
            <a:noAutofit/>
          </a:bodyPr>
          <a:p>
            <a:pPr defTabSz="914400">
              <a:lnSpc>
                <a:spcPct val="100000"/>
              </a:lnSpc>
            </a:pPr>
            <a:endParaRPr b="0" lang="it-IT" sz="1900" spc="-1" strike="noStrike">
              <a:solidFill>
                <a:schemeClr val="dk1"/>
              </a:solidFill>
              <a:latin typeface="Calibri"/>
            </a:endParaRPr>
          </a:p>
        </p:txBody>
      </p:sp>
      <p:pic>
        <p:nvPicPr>
          <p:cNvPr id="313" name="图片 18" descr="C:\Users\Administrator\Desktop\9b35c75459e99bb8835854201663c86.jpg"/>
          <p:cNvPicPr/>
          <p:nvPr/>
        </p:nvPicPr>
        <p:blipFill>
          <a:blip r:embed="rId7"/>
          <a:srcRect l="11602" t="0" r="5098" b="3376"/>
          <a:stretch/>
        </p:blipFill>
        <p:spPr>
          <a:xfrm>
            <a:off x="5760360" y="3824640"/>
            <a:ext cx="1668240" cy="2584080"/>
          </a:xfrm>
          <a:prstGeom prst="rect">
            <a:avLst/>
          </a:prstGeom>
          <a:ln w="0">
            <a:noFill/>
          </a:ln>
          <a:effectLst>
            <a:outerShdw algn="tl" blurRad="291960" dir="2700000" dist="139498" rotWithShape="0">
              <a:srgbClr val="333333">
                <a:alpha val="65000"/>
              </a:srgbClr>
            </a:outerShdw>
          </a:effectLst>
        </p:spPr>
      </p:pic>
      <p:pic>
        <p:nvPicPr>
          <p:cNvPr id="314" name="图片 19" descr=""/>
          <p:cNvPicPr/>
          <p:nvPr/>
        </p:nvPicPr>
        <p:blipFill>
          <a:blip r:embed="rId8"/>
          <a:stretch/>
        </p:blipFill>
        <p:spPr>
          <a:xfrm>
            <a:off x="7892640" y="4435200"/>
            <a:ext cx="1811520" cy="1483560"/>
          </a:xfrm>
          <a:prstGeom prst="rect">
            <a:avLst/>
          </a:prstGeom>
          <a:ln w="9525">
            <a:noFill/>
          </a:ln>
        </p:spPr>
      </p:pic>
      <p:sp>
        <p:nvSpPr>
          <p:cNvPr id="315" name="AutoShape 3"/>
          <p:cNvSpPr/>
          <p:nvPr/>
        </p:nvSpPr>
        <p:spPr>
          <a:xfrm flipV="1" rot="12051000">
            <a:off x="6726240" y="5916960"/>
            <a:ext cx="1463040" cy="214920"/>
          </a:xfrm>
          <a:prstGeom prst="rightArrow">
            <a:avLst>
              <a:gd name="adj1" fmla="val 50000"/>
              <a:gd name="adj2" fmla="val 285185"/>
            </a:avLst>
          </a:prstGeom>
          <a:solidFill>
            <a:srgbClr val="ffffff"/>
          </a:solidFill>
          <a:ln w="9525">
            <a:solidFill>
              <a:srgbClr val="000000"/>
            </a:solidFill>
            <a:miter/>
          </a:ln>
        </p:spPr>
        <p:style>
          <a:lnRef idx="0"/>
          <a:fillRef idx="0"/>
          <a:effectRef idx="0"/>
          <a:fontRef idx="minor"/>
        </p:style>
        <p:txBody>
          <a:bodyPr numCol="1" spcCol="0" anchor="t">
            <a:noAutofit/>
          </a:bodyPr>
          <a:p>
            <a:pPr defTabSz="914400">
              <a:lnSpc>
                <a:spcPct val="100000"/>
              </a:lnSpc>
            </a:pPr>
            <a:endParaRPr b="0" lang="it-IT" sz="19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17"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18"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19"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20"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21" name="object 5"/>
          <p:cNvSpPr/>
          <p:nvPr/>
        </p:nvSpPr>
        <p:spPr>
          <a:xfrm>
            <a:off x="228600" y="152280"/>
            <a:ext cx="861012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 </a:t>
            </a:r>
            <a:r>
              <a:rPr b="0" lang="en-US" sz="2400" spc="-1" strike="noStrike">
                <a:solidFill>
                  <a:srgbClr val="d66739"/>
                </a:solidFill>
                <a:latin typeface="黑体"/>
                <a:ea typeface="黑体"/>
              </a:rPr>
              <a:t>Sistema a getto di grafite</a:t>
            </a:r>
            <a:r>
              <a:rPr b="1" lang="en-US" sz="2400" spc="-1" strike="noStrike">
                <a:solidFill>
                  <a:srgbClr val="d66739"/>
                </a:solidFill>
                <a:latin typeface="Microsoft YaHei"/>
                <a:ea typeface="黑体"/>
              </a:rPr>
              <a:t>	</a:t>
            </a:r>
            <a:endParaRPr b="0" lang="it-IT" sz="2400" spc="-1" strike="noStrike">
              <a:solidFill>
                <a:srgbClr val="000000"/>
              </a:solidFill>
              <a:latin typeface="Arial"/>
            </a:endParaRPr>
          </a:p>
        </p:txBody>
      </p:sp>
      <p:sp>
        <p:nvSpPr>
          <p:cNvPr id="322"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23"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24" name="Rectangle 1"/>
          <p:cNvSpPr/>
          <p:nvPr/>
        </p:nvSpPr>
        <p:spPr>
          <a:xfrm>
            <a:off x="326520" y="1411200"/>
            <a:ext cx="2873520" cy="252792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Sistema di lubrificazione stampi</a:t>
            </a:r>
            <a:endParaRPr b="0" lang="it-IT" sz="1600" spc="-1" strike="noStrike">
              <a:solidFill>
                <a:srgbClr val="000000"/>
              </a:solidFill>
              <a:latin typeface="Arial"/>
            </a:endParaRPr>
          </a:p>
          <a:p>
            <a:r>
              <a:rPr b="0" lang="it-IT" sz="1600" spc="-1" strike="noStrike">
                <a:solidFill>
                  <a:schemeClr val="dk1"/>
                </a:solidFill>
                <a:latin typeface="Arial"/>
              </a:rPr>
              <a:t>Il sistema viene utilizzato per la spruzzatura di olio di grafite.</a:t>
            </a:r>
            <a:endParaRPr b="0" lang="it-IT" sz="1600" spc="-1" strike="noStrike">
              <a:solidFill>
                <a:srgbClr val="000000"/>
              </a:solidFill>
              <a:latin typeface="Arial"/>
            </a:endParaRPr>
          </a:p>
          <a:p>
            <a:r>
              <a:rPr b="0" lang="it-IT" sz="1600" spc="-1" strike="noStrike">
                <a:solidFill>
                  <a:schemeClr val="dk1"/>
                </a:solidFill>
                <a:latin typeface="Arial"/>
              </a:rPr>
              <a:t>Adatto per la lubrificazione e il raffreddamento degli stampi.</a:t>
            </a:r>
            <a:endParaRPr b="0" lang="it-IT" sz="1600" spc="-1" strike="noStrike">
              <a:solidFill>
                <a:srgbClr val="000000"/>
              </a:solidFill>
              <a:latin typeface="Arial"/>
            </a:endParaRPr>
          </a:p>
          <a:p>
            <a:r>
              <a:rPr b="0" lang="it-IT" sz="1600" spc="-1" strike="noStrike">
                <a:solidFill>
                  <a:schemeClr val="dk1"/>
                </a:solidFill>
                <a:latin typeface="Arial"/>
              </a:rPr>
              <a:t>Dispenser regolabile.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pic>
        <p:nvPicPr>
          <p:cNvPr id="325" name="Picture 2" descr=""/>
          <p:cNvPicPr/>
          <p:nvPr/>
        </p:nvPicPr>
        <p:blipFill>
          <a:blip r:embed="rId5"/>
          <a:stretch/>
        </p:blipFill>
        <p:spPr>
          <a:xfrm>
            <a:off x="6781680" y="1676520"/>
            <a:ext cx="4894200" cy="2895120"/>
          </a:xfrm>
          <a:prstGeom prst="rect">
            <a:avLst/>
          </a:prstGeom>
          <a:ln w="9525">
            <a:noFill/>
          </a:ln>
        </p:spPr>
      </p:pic>
      <p:pic>
        <p:nvPicPr>
          <p:cNvPr id="326" name="Picture 3" descr=""/>
          <p:cNvPicPr/>
          <p:nvPr/>
        </p:nvPicPr>
        <p:blipFill>
          <a:blip r:embed="rId6"/>
          <a:stretch/>
        </p:blipFill>
        <p:spPr>
          <a:xfrm>
            <a:off x="3505320" y="1066680"/>
            <a:ext cx="2873520" cy="4938480"/>
          </a:xfrm>
          <a:prstGeom prst="rect">
            <a:avLst/>
          </a:prstGeom>
          <a:ln w="9525">
            <a:noFill/>
          </a:ln>
        </p:spPr>
      </p:pic>
      <p:sp>
        <p:nvSpPr>
          <p:cNvPr id="327" name="圆角矩形标注 25"/>
          <p:cNvSpPr/>
          <p:nvPr/>
        </p:nvSpPr>
        <p:spPr>
          <a:xfrm>
            <a:off x="172800" y="4422600"/>
            <a:ext cx="2722680" cy="1142640"/>
          </a:xfrm>
          <a:prstGeom prst="wedgeRoundRectCallout">
            <a:avLst>
              <a:gd name="adj1" fmla="val 98959"/>
              <a:gd name="adj2" fmla="val -96083"/>
              <a:gd name="adj3" fmla="val 16667"/>
            </a:avLst>
          </a:prstGeom>
          <a:noFill/>
          <a:ln>
            <a:solidFill>
              <a:srgbClr val="f79646"/>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r>
              <a:rPr b="0" lang="en-US" sz="1600" spc="-1" strike="noStrike">
                <a:solidFill>
                  <a:srgbClr val="000000"/>
                </a:solidFill>
                <a:latin typeface="Calibri"/>
              </a:rPr>
              <a:t>Tamburo elettrico di pressione dell'olio di grafite riscaldante</a:t>
            </a:r>
            <a:endParaRPr b="0" lang="it-IT" sz="1600" spc="-1" strike="noStrike">
              <a:solidFill>
                <a:srgbClr val="000000"/>
              </a:solidFill>
              <a:latin typeface="Arial"/>
            </a:endParaRPr>
          </a:p>
          <a:p>
            <a:pPr algn="ctr" defTabSz="914400">
              <a:lnSpc>
                <a:spcPct val="100000"/>
              </a:lnSpc>
            </a:pPr>
            <a:endParaRPr b="0" lang="it-IT" sz="1600" spc="-1" strike="noStrike">
              <a:solidFill>
                <a:srgbClr val="000000"/>
              </a:solidFill>
              <a:latin typeface="Arial"/>
            </a:endParaRPr>
          </a:p>
        </p:txBody>
      </p:sp>
      <p:sp>
        <p:nvSpPr>
          <p:cNvPr id="328" name="圆角矩形标注 26"/>
          <p:cNvSpPr/>
          <p:nvPr/>
        </p:nvSpPr>
        <p:spPr>
          <a:xfrm>
            <a:off x="6705720" y="5181480"/>
            <a:ext cx="3200040" cy="612360"/>
          </a:xfrm>
          <a:prstGeom prst="wedgeRoundRectCallout">
            <a:avLst>
              <a:gd name="adj1" fmla="val 55538"/>
              <a:gd name="adj2" fmla="val -162936"/>
              <a:gd name="adj3" fmla="val 16667"/>
            </a:avLst>
          </a:prstGeom>
          <a:noFill/>
          <a:ln>
            <a:solidFill>
              <a:srgbClr val="f79646"/>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r>
              <a:rPr b="0" lang="en-US" sz="1600" spc="-1" strike="noStrike">
                <a:solidFill>
                  <a:srgbClr val="000000"/>
                </a:solidFill>
                <a:latin typeface="Calibri"/>
              </a:rPr>
              <a:t>Grafite regolabile</a:t>
            </a:r>
            <a:endParaRPr b="0" lang="it-IT" sz="1600" spc="-1" strike="noStrike">
              <a:solidFill>
                <a:srgbClr val="000000"/>
              </a:solidFill>
              <a:latin typeface="Arial"/>
            </a:endParaRPr>
          </a:p>
          <a:p>
            <a:r>
              <a:rPr b="0" lang="en-US" sz="1600" spc="-1" strike="noStrike">
                <a:solidFill>
                  <a:srgbClr val="000000"/>
                </a:solidFill>
                <a:latin typeface="Calibri"/>
              </a:rPr>
              <a:t>Sistema di distribuzione dell'olio</a:t>
            </a:r>
            <a:endParaRPr b="0" lang="it-IT" sz="1600" spc="-1" strike="noStrike">
              <a:solidFill>
                <a:srgbClr val="000000"/>
              </a:solidFill>
              <a:latin typeface="Arial"/>
            </a:endParaRPr>
          </a:p>
          <a:p>
            <a:pPr algn="ctr" defTabSz="914400">
              <a:lnSpc>
                <a:spcPct val="100000"/>
              </a:lnSpc>
            </a:pPr>
            <a:endParaRPr b="0" lang="it-IT" sz="1600" spc="-1" strike="noStrike">
              <a:solidFill>
                <a:srgbClr val="000000"/>
              </a:solidFill>
              <a:latin typeface="Arial"/>
            </a:endParaRPr>
          </a:p>
        </p:txBody>
      </p:sp>
      <p:pic>
        <p:nvPicPr>
          <p:cNvPr id="329" name="Picture 2" descr=""/>
          <p:cNvPicPr/>
          <p:nvPr/>
        </p:nvPicPr>
        <p:blipFill>
          <a:blip r:embed="rId7"/>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1"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2"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3"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4"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5" name="object 5"/>
          <p:cNvSpPr/>
          <p:nvPr/>
        </p:nvSpPr>
        <p:spPr>
          <a:xfrm>
            <a:off x="228600" y="152280"/>
            <a:ext cx="921996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黑体"/>
                <a:ea typeface="黑体"/>
              </a:rPr>
              <a:t> </a:t>
            </a:r>
            <a:r>
              <a:rPr b="0" lang="en-US" sz="2400" spc="-1" strike="noStrike">
                <a:solidFill>
                  <a:srgbClr val="d66739"/>
                </a:solidFill>
                <a:latin typeface="黑体"/>
                <a:ea typeface="黑体"/>
              </a:rPr>
              <a:t>Controllo delle operazioni di carico e scarico</a:t>
            </a:r>
            <a:r>
              <a:rPr b="1" lang="en-US" sz="2400" spc="-1" strike="noStrike">
                <a:solidFill>
                  <a:srgbClr val="d66739"/>
                </a:solidFill>
                <a:latin typeface="Microsoft YaHei"/>
                <a:ea typeface="黑体"/>
              </a:rPr>
              <a:t>	</a:t>
            </a:r>
            <a:endParaRPr b="0" lang="it-IT" sz="2400" spc="-1" strike="noStrike">
              <a:solidFill>
                <a:srgbClr val="000000"/>
              </a:solidFill>
              <a:latin typeface="Arial"/>
            </a:endParaRPr>
          </a:p>
        </p:txBody>
      </p:sp>
      <p:sp>
        <p:nvSpPr>
          <p:cNvPr id="336"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7"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38" name="Rectangle 1"/>
          <p:cNvSpPr/>
          <p:nvPr/>
        </p:nvSpPr>
        <p:spPr>
          <a:xfrm>
            <a:off x="421920" y="2301840"/>
            <a:ext cx="5028840" cy="3015360"/>
          </a:xfrm>
          <a:prstGeom prst="rect">
            <a:avLst/>
          </a:prstGeom>
          <a:noFill/>
          <a:ln w="9525">
            <a:noFill/>
          </a:ln>
        </p:spPr>
        <p:style>
          <a:lnRef idx="0"/>
          <a:fillRef idx="0"/>
          <a:effectRef idx="0"/>
          <a:fontRef idx="minor"/>
        </p:style>
        <p:txBody>
          <a:bodyPr numCol="1" spcCol="0" anchor="ctr">
            <a:spAutoFit/>
          </a:bodyPr>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Sistema di bloccaggio, pesatura, posizionamento spezzoni del manipolatore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I servomotori assoluti Siemens (o ABB) sono controllati con precisione.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Guida lineare selezionata del marchio Taiwan Shangyin, ad alta precisione  </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 </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Vite a ricircolo di sfere.</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Sensore di peso dedicato.</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pic>
        <p:nvPicPr>
          <p:cNvPr id="339" name="Picture 2" descr=""/>
          <p:cNvPicPr/>
          <p:nvPr/>
        </p:nvPicPr>
        <p:blipFill>
          <a:blip r:embed="rId5"/>
          <a:stretch/>
        </p:blipFill>
        <p:spPr>
          <a:xfrm>
            <a:off x="5791320" y="1371600"/>
            <a:ext cx="6171840" cy="4221000"/>
          </a:xfrm>
          <a:prstGeom prst="rect">
            <a:avLst/>
          </a:prstGeom>
          <a:ln w="9525">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1"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2"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3"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4"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5" name="object 5"/>
          <p:cNvSpPr/>
          <p:nvPr/>
        </p:nvSpPr>
        <p:spPr>
          <a:xfrm>
            <a:off x="228600" y="152280"/>
            <a:ext cx="8838720" cy="756360"/>
          </a:xfrm>
          <a:prstGeom prst="rect">
            <a:avLst/>
          </a:prstGeom>
          <a:noFill/>
          <a:ln w="0">
            <a:noFill/>
          </a:ln>
        </p:spPr>
        <p:style>
          <a:lnRef idx="0"/>
          <a:fillRef idx="0"/>
          <a:effectRef idx="0"/>
          <a:fontRef idx="minor"/>
        </p:style>
        <p:txBody>
          <a:bodyPr lIns="0" rIns="0" tIns="12600" bIns="0" anchor="t">
            <a:spAutoFit/>
          </a:bodyPr>
          <a:p>
            <a:r>
              <a:rPr b="0" lang="en-US" sz="2400" spc="-1" strike="noStrike">
                <a:solidFill>
                  <a:srgbClr val="d66739"/>
                </a:solidFill>
                <a:latin typeface="黑体"/>
                <a:ea typeface="黑体"/>
              </a:rPr>
              <a:t> </a:t>
            </a:r>
            <a:r>
              <a:rPr b="0" lang="en-US" sz="2400" spc="-1" strike="noStrike">
                <a:solidFill>
                  <a:srgbClr val="d66739"/>
                </a:solidFill>
                <a:latin typeface="黑体"/>
                <a:ea typeface="黑体"/>
              </a:rPr>
              <a:t>Sostituzione stampi</a:t>
            </a:r>
            <a:r>
              <a:rPr b="0" lang="en-US" sz="2400" spc="-1" strike="noStrike">
                <a:solidFill>
                  <a:srgbClr val="d66739"/>
                </a:solidFill>
                <a:latin typeface="黑体"/>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346"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7"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48" name="Rectangle 1"/>
          <p:cNvSpPr/>
          <p:nvPr/>
        </p:nvSpPr>
        <p:spPr>
          <a:xfrm>
            <a:off x="304920" y="1278360"/>
            <a:ext cx="4419360" cy="4721400"/>
          </a:xfrm>
          <a:prstGeom prst="rect">
            <a:avLst/>
          </a:prstGeom>
          <a:noFill/>
          <a:ln w="9525">
            <a:noFill/>
          </a:ln>
        </p:spPr>
        <p:style>
          <a:lnRef idx="0"/>
          <a:fillRef idx="0"/>
          <a:effectRef idx="0"/>
          <a:fontRef idx="minor"/>
        </p:style>
        <p:txBody>
          <a:bodyPr numCol="1" spcCol="0" anchor="ctr">
            <a:spAutoFit/>
          </a:bodyPr>
          <a:p>
            <a:endParaRPr b="0" lang="it-IT" sz="1600" spc="-1" strike="noStrike">
              <a:solidFill>
                <a:srgbClr val="000000"/>
              </a:solidFill>
              <a:latin typeface="Arial"/>
            </a:endParaRPr>
          </a:p>
          <a:p>
            <a:r>
              <a:rPr b="0" lang="it-IT" sz="1600" spc="-1" strike="noStrike">
                <a:solidFill>
                  <a:schemeClr val="dk1"/>
                </a:solidFill>
                <a:latin typeface="Arial"/>
              </a:rPr>
              <a:t>Sistema di sostituzione stampi e punzoni:</a:t>
            </a:r>
            <a:endParaRPr b="0" lang="it-IT" sz="1600" spc="-1" strike="noStrike">
              <a:solidFill>
                <a:srgbClr val="000000"/>
              </a:solidFill>
              <a:latin typeface="Arial"/>
            </a:endParaRPr>
          </a:p>
          <a:p>
            <a:pPr defTabSz="914400">
              <a:lnSpc>
                <a:spcPct val="100000"/>
              </a:lnSpc>
              <a:tabLst>
                <a:tab algn="l" pos="1117440"/>
              </a:tabLst>
            </a:pPr>
            <a:r>
              <a:rPr b="0" lang="it-IT" sz="1600" spc="-1" strike="noStrike">
                <a:solidFill>
                  <a:schemeClr val="dk1"/>
                </a:solidFill>
                <a:latin typeface="Arial"/>
              </a:rPr>
              <a:t>Quando è necessario sostituire lo stampo della macchina, lo stampo può essere riscaldato a circa 300 C dal forno, in anticipo, e il sistema esegue il debug dello stampo e quindi lo si installa direttamente nell'apparecchiatura, in modo da poter risparmiare notevolmente il tempo di sostituzione dello stampo.</a:t>
            </a:r>
            <a:endParaRPr b="0" lang="it-IT" sz="1600" spc="-1" strike="noStrike">
              <a:solidFill>
                <a:srgbClr val="000000"/>
              </a:solidFill>
              <a:latin typeface="Arial"/>
            </a:endParaRPr>
          </a:p>
          <a:p>
            <a:pPr defTabSz="914400">
              <a:lnSpc>
                <a:spcPct val="100000"/>
              </a:lnSpc>
              <a:tabLst>
                <a:tab algn="l" pos="1117440"/>
              </a:tabLst>
            </a:pPr>
            <a:endParaRPr b="0" lang="it-IT" sz="1600" spc="-1" strike="noStrike">
              <a:solidFill>
                <a:srgbClr val="000000"/>
              </a:solidFill>
              <a:latin typeface="Arial"/>
            </a:endParaRPr>
          </a:p>
          <a:p>
            <a:pPr defTabSz="914400">
              <a:lnSpc>
                <a:spcPct val="100000"/>
              </a:lnSpc>
              <a:tabLst>
                <a:tab algn="l" pos="1117440"/>
              </a:tabLst>
            </a:pPr>
            <a:r>
              <a:rPr b="0" lang="it-IT" sz="1600" spc="-1" strike="noStrike">
                <a:solidFill>
                  <a:schemeClr val="dk1"/>
                </a:solidFill>
                <a:latin typeface="Arial"/>
              </a:rPr>
              <a:t>La figura seguente mostra lo stampo inferiore e il sistema di supporto dello stampo superiore, incluso il sistema di iniezione dell'olio di grafite a 20 punti.</a:t>
            </a:r>
            <a:endParaRPr b="0" lang="it-IT" sz="1600" spc="-1" strike="noStrike">
              <a:solidFill>
                <a:srgbClr val="000000"/>
              </a:solidFill>
              <a:latin typeface="Arial"/>
            </a:endParaRPr>
          </a:p>
          <a:p>
            <a:pPr defTabSz="914400">
              <a:lnSpc>
                <a:spcPct val="100000"/>
              </a:lnSpc>
              <a:tabLst>
                <a:tab algn="l" pos="1117440"/>
              </a:tabLst>
            </a:pPr>
            <a:endParaRPr b="0" lang="it-IT" sz="1600" spc="-1" strike="noStrike">
              <a:solidFill>
                <a:srgbClr val="000000"/>
              </a:solidFill>
              <a:latin typeface="Arial"/>
            </a:endParaRPr>
          </a:p>
          <a:p>
            <a:pPr defTabSz="914400">
              <a:lnSpc>
                <a:spcPct val="100000"/>
              </a:lnSpc>
              <a:tabLst>
                <a:tab algn="l" pos="1117440"/>
              </a:tabLst>
            </a:pPr>
            <a:r>
              <a:rPr b="0" lang="it-IT" sz="1600" spc="-1" strike="noStrike">
                <a:solidFill>
                  <a:schemeClr val="dk1"/>
                </a:solidFill>
                <a:latin typeface="Arial"/>
              </a:rPr>
              <a:t>Tra questi:</a:t>
            </a:r>
            <a:endParaRPr b="0" lang="it-IT" sz="1600" spc="-1" strike="noStrike">
              <a:solidFill>
                <a:srgbClr val="000000"/>
              </a:solidFill>
              <a:latin typeface="Arial"/>
            </a:endParaRPr>
          </a:p>
          <a:p>
            <a:pPr defTabSz="914400">
              <a:lnSpc>
                <a:spcPct val="100000"/>
              </a:lnSpc>
              <a:tabLst>
                <a:tab algn="l" pos="1117440"/>
              </a:tabLst>
            </a:pPr>
            <a:r>
              <a:rPr b="0" lang="it-IT" sz="1600" spc="-1" strike="noStrike">
                <a:solidFill>
                  <a:schemeClr val="dk1"/>
                </a:solidFill>
                <a:latin typeface="Arial"/>
              </a:rPr>
              <a:t>4 morsetti a punzonatura.</a:t>
            </a:r>
            <a:endParaRPr b="0" lang="it-IT" sz="1600" spc="-1" strike="noStrike">
              <a:solidFill>
                <a:srgbClr val="000000"/>
              </a:solidFill>
              <a:latin typeface="Arial"/>
            </a:endParaRPr>
          </a:p>
          <a:p>
            <a:pPr defTabSz="914400">
              <a:lnSpc>
                <a:spcPct val="100000"/>
              </a:lnSpc>
              <a:tabLst>
                <a:tab algn="l" pos="1117440"/>
              </a:tabLst>
            </a:pPr>
            <a:r>
              <a:rPr b="0" lang="it-IT" sz="1600" spc="-1" strike="noStrike">
                <a:solidFill>
                  <a:schemeClr val="dk1"/>
                </a:solidFill>
                <a:latin typeface="Arial"/>
              </a:rPr>
              <a:t>4 adattatori di perforazione.</a:t>
            </a:r>
            <a:endParaRPr b="0" lang="it-IT" sz="1600" spc="-1" strike="noStrike">
              <a:solidFill>
                <a:srgbClr val="000000"/>
              </a:solidFill>
              <a:latin typeface="Arial"/>
            </a:endParaRPr>
          </a:p>
          <a:p>
            <a:pPr defTabSz="914400">
              <a:lnSpc>
                <a:spcPct val="100000"/>
              </a:lnSpc>
              <a:tabLst>
                <a:tab algn="l" pos="1117440"/>
              </a:tabLst>
            </a:pPr>
            <a:endParaRPr b="0" lang="it-IT" sz="1600" spc="-1" strike="noStrike">
              <a:solidFill>
                <a:srgbClr val="000000"/>
              </a:solidFill>
              <a:latin typeface="Arial"/>
            </a:endParaRPr>
          </a:p>
        </p:txBody>
      </p:sp>
      <p:sp>
        <p:nvSpPr>
          <p:cNvPr id="349" name="图片 15"/>
          <p:cNvSpPr/>
          <p:nvPr/>
        </p:nvSpPr>
        <p:spPr>
          <a:xfrm rot="19711800">
            <a:off x="5180400" y="2756880"/>
            <a:ext cx="2989080" cy="3173040"/>
          </a:xfrm>
          <a:prstGeom prst="ellipse">
            <a:avLst/>
          </a:prstGeom>
          <a:blipFill rotWithShape="0">
            <a:blip r:embed="rId5"/>
            <a:srcRect/>
            <a:stretch/>
          </a:blipFill>
          <a:ln w="63500">
            <a:noFill/>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50" name="图片 17"/>
          <p:cNvSpPr/>
          <p:nvPr/>
        </p:nvSpPr>
        <p:spPr>
          <a:xfrm>
            <a:off x="8229600" y="762120"/>
            <a:ext cx="3428640" cy="3580920"/>
          </a:xfrm>
          <a:prstGeom prst="ellipse">
            <a:avLst/>
          </a:prstGeom>
          <a:blipFill rotWithShape="0">
            <a:blip r:embed="rId6"/>
            <a:srcRect/>
            <a:stretch/>
          </a:blipFill>
          <a:ln cap="rnd" w="63500">
            <a:solidFill>
              <a:srgbClr val="ffffff">
                <a:lumMod val="95000"/>
              </a:srgbClr>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2"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3"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4"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5"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6" name="object 5"/>
          <p:cNvSpPr/>
          <p:nvPr/>
        </p:nvSpPr>
        <p:spPr>
          <a:xfrm>
            <a:off x="228600" y="152280"/>
            <a:ext cx="10134360" cy="756360"/>
          </a:xfrm>
          <a:prstGeom prst="rect">
            <a:avLst/>
          </a:prstGeom>
          <a:noFill/>
          <a:ln w="0">
            <a:noFill/>
          </a:ln>
        </p:spPr>
        <p:style>
          <a:lnRef idx="0"/>
          <a:fillRef idx="0"/>
          <a:effectRef idx="0"/>
          <a:fontRef idx="minor"/>
        </p:style>
        <p:txBody>
          <a:bodyPr lIns="0" rIns="0" tIns="12600" bIns="0" anchor="t">
            <a:spAutoFit/>
          </a:bodyPr>
          <a:p>
            <a:r>
              <a:rPr b="0" lang="en-US" sz="2400" spc="-1" strike="noStrike">
                <a:solidFill>
                  <a:srgbClr val="d66739"/>
                </a:solidFill>
                <a:latin typeface="黑体"/>
                <a:ea typeface="黑体"/>
              </a:rPr>
              <a:t> </a:t>
            </a:r>
            <a:r>
              <a:rPr b="0" lang="en-US" sz="2400" spc="-1" strike="noStrike">
                <a:solidFill>
                  <a:srgbClr val="d66739"/>
                </a:solidFill>
                <a:latin typeface="黑体"/>
                <a:ea typeface="黑体"/>
              </a:rPr>
              <a:t>Sistema di raffreddamento stampi</a:t>
            </a:r>
            <a:r>
              <a:rPr b="0" lang="en-US" sz="2400" spc="-1" strike="noStrike">
                <a:solidFill>
                  <a:srgbClr val="d66739"/>
                </a:solidFill>
                <a:latin typeface="黑体"/>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357"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8"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59" name="Rectangle 1"/>
          <p:cNvSpPr/>
          <p:nvPr/>
        </p:nvSpPr>
        <p:spPr>
          <a:xfrm>
            <a:off x="457200" y="937080"/>
            <a:ext cx="6629040" cy="179676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Sistema di raffreddamento stampi</a:t>
            </a:r>
            <a:endParaRPr b="0" lang="it-IT" sz="1600" spc="-1" strike="noStrike">
              <a:solidFill>
                <a:srgbClr val="000000"/>
              </a:solidFill>
              <a:latin typeface="Arial"/>
            </a:endParaRPr>
          </a:p>
          <a:p>
            <a:r>
              <a:rPr b="0" lang="it-IT" sz="1600" spc="-1" strike="noStrike">
                <a:solidFill>
                  <a:schemeClr val="dk1"/>
                </a:solidFill>
                <a:latin typeface="Arial"/>
              </a:rPr>
              <a:t>Lo speciale refrigeratore industriale mantiene la temperatura dello stampo a circa 250-300°C;</a:t>
            </a:r>
            <a:endParaRPr b="0" lang="it-IT" sz="1600" spc="-1" strike="noStrike">
              <a:solidFill>
                <a:srgbClr val="000000"/>
              </a:solidFill>
              <a:latin typeface="Arial"/>
            </a:endParaRPr>
          </a:p>
          <a:p>
            <a:r>
              <a:rPr b="0" lang="it-IT" sz="1600" spc="-1" strike="noStrike">
                <a:solidFill>
                  <a:schemeClr val="dk1"/>
                </a:solidFill>
                <a:latin typeface="Arial"/>
              </a:rPr>
              <a:t>Funzionamento semplice, controllo accurato della temperatura, refrigerazione potente, temperatura costante intelligente, risparmio energetico e protezione ambientale.</a:t>
            </a:r>
            <a:endParaRPr b="0" lang="it-IT" sz="1600" spc="-1" strike="noStrike">
              <a:solidFill>
                <a:srgbClr val="000000"/>
              </a:solidFill>
              <a:latin typeface="Arial"/>
            </a:endParaRPr>
          </a:p>
          <a:p>
            <a:pPr defTabSz="914400">
              <a:lnSpc>
                <a:spcPct val="100000"/>
              </a:lnSpc>
              <a:tabLst>
                <a:tab algn="l" pos="1117440"/>
              </a:tabLst>
            </a:pPr>
            <a:endParaRPr b="0" lang="it-IT" sz="1600" spc="-1" strike="noStrike">
              <a:solidFill>
                <a:srgbClr val="000000"/>
              </a:solidFill>
              <a:latin typeface="Arial"/>
            </a:endParaRPr>
          </a:p>
        </p:txBody>
      </p:sp>
      <p:pic>
        <p:nvPicPr>
          <p:cNvPr id="360" name="Picture 2" descr=""/>
          <p:cNvPicPr/>
          <p:nvPr/>
        </p:nvPicPr>
        <p:blipFill>
          <a:blip r:embed="rId5"/>
          <a:stretch/>
        </p:blipFill>
        <p:spPr>
          <a:xfrm>
            <a:off x="8458200" y="1447920"/>
            <a:ext cx="2999520" cy="4385880"/>
          </a:xfrm>
          <a:prstGeom prst="rect">
            <a:avLst/>
          </a:prstGeom>
          <a:ln w="9525">
            <a:noFill/>
          </a:ln>
        </p:spPr>
      </p:pic>
      <p:pic>
        <p:nvPicPr>
          <p:cNvPr id="361" name="Picture 3" descr=""/>
          <p:cNvPicPr/>
          <p:nvPr/>
        </p:nvPicPr>
        <p:blipFill>
          <a:blip r:embed="rId6"/>
          <a:stretch/>
        </p:blipFill>
        <p:spPr>
          <a:xfrm>
            <a:off x="4343400" y="2819520"/>
            <a:ext cx="2634480" cy="2971440"/>
          </a:xfrm>
          <a:prstGeom prst="rect">
            <a:avLst/>
          </a:prstGeom>
          <a:ln w="9525">
            <a:noFill/>
          </a:ln>
        </p:spPr>
      </p:pic>
      <p:pic>
        <p:nvPicPr>
          <p:cNvPr id="362" name="Picture 5" descr=""/>
          <p:cNvPicPr/>
          <p:nvPr/>
        </p:nvPicPr>
        <p:blipFill>
          <a:blip r:embed="rId7"/>
          <a:stretch/>
        </p:blipFill>
        <p:spPr>
          <a:xfrm>
            <a:off x="914400" y="2743200"/>
            <a:ext cx="2514240" cy="2946960"/>
          </a:xfrm>
          <a:prstGeom prst="rect">
            <a:avLst/>
          </a:prstGeom>
          <a:ln w="9525">
            <a:noFill/>
          </a:ln>
        </p:spPr>
      </p:pic>
      <p:sp>
        <p:nvSpPr>
          <p:cNvPr id="363" name="圆角矩形标注 22"/>
          <p:cNvSpPr/>
          <p:nvPr/>
        </p:nvSpPr>
        <p:spPr>
          <a:xfrm>
            <a:off x="4387320" y="6019920"/>
            <a:ext cx="3255120" cy="737280"/>
          </a:xfrm>
          <a:prstGeom prst="wedgeRoundRectCallout">
            <a:avLst>
              <a:gd name="adj1" fmla="val -26032"/>
              <a:gd name="adj2" fmla="val -194713"/>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t">
            <a:noAutofit/>
          </a:bodyPr>
          <a:p>
            <a:r>
              <a:rPr b="0" lang="en-US" sz="1600" spc="-1" strike="noStrike">
                <a:solidFill>
                  <a:schemeClr val="dk1"/>
                </a:solidFill>
                <a:latin typeface="Calibri"/>
              </a:rPr>
              <a:t>Base inferiore dello stampo</a:t>
            </a:r>
            <a:endParaRPr b="0" lang="it-IT" sz="1600" spc="-1" strike="noStrike">
              <a:solidFill>
                <a:srgbClr val="000000"/>
              </a:solidFill>
              <a:latin typeface="Arial"/>
            </a:endParaRPr>
          </a:p>
          <a:p>
            <a:r>
              <a:rPr b="0" lang="en-US" sz="1600" spc="-1" strike="noStrike">
                <a:solidFill>
                  <a:schemeClr val="dk1"/>
                </a:solidFill>
                <a:latin typeface="Calibri"/>
              </a:rPr>
              <a:t>Canali di raffreddamento</a:t>
            </a:r>
            <a:endParaRPr b="0" lang="it-IT" sz="1600" spc="-1" strike="noStrike">
              <a:solidFill>
                <a:srgbClr val="000000"/>
              </a:solidFill>
              <a:latin typeface="Arial"/>
            </a:endParaRPr>
          </a:p>
          <a:p>
            <a:pPr algn="ctr" defTabSz="914400">
              <a:lnSpc>
                <a:spcPct val="100000"/>
              </a:lnSpc>
            </a:pPr>
            <a:endParaRPr b="0" lang="it-IT" sz="1600" spc="-1" strike="noStrike">
              <a:solidFill>
                <a:srgbClr val="000000"/>
              </a:solidFill>
              <a:latin typeface="Arial"/>
            </a:endParaRPr>
          </a:p>
        </p:txBody>
      </p:sp>
      <p:sp>
        <p:nvSpPr>
          <p:cNvPr id="364" name="圆角矩形标注 23"/>
          <p:cNvSpPr/>
          <p:nvPr/>
        </p:nvSpPr>
        <p:spPr>
          <a:xfrm>
            <a:off x="685800" y="5867280"/>
            <a:ext cx="3472560" cy="737280"/>
          </a:xfrm>
          <a:prstGeom prst="wedgeRoundRectCallout">
            <a:avLst>
              <a:gd name="adj1" fmla="val -27590"/>
              <a:gd name="adj2" fmla="val -186508"/>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r>
              <a:rPr b="0" lang="en-US" sz="1600" spc="-1" strike="noStrike">
                <a:solidFill>
                  <a:schemeClr val="dk1"/>
                </a:solidFill>
                <a:latin typeface="Calibri"/>
              </a:rPr>
              <a:t>Base dello stampo superiore</a:t>
            </a:r>
            <a:endParaRPr b="0" lang="it-IT" sz="1600" spc="-1" strike="noStrike">
              <a:solidFill>
                <a:srgbClr val="000000"/>
              </a:solidFill>
              <a:latin typeface="Arial"/>
            </a:endParaRPr>
          </a:p>
          <a:p>
            <a:r>
              <a:rPr b="0" lang="en-US" sz="1600" spc="-1" strike="noStrike">
                <a:solidFill>
                  <a:schemeClr val="dk1"/>
                </a:solidFill>
                <a:latin typeface="Calibri"/>
              </a:rPr>
              <a:t>Canali di raffreddamento</a:t>
            </a:r>
            <a:endParaRPr b="0" lang="it-IT" sz="1600" spc="-1" strike="noStrike">
              <a:solidFill>
                <a:srgbClr val="000000"/>
              </a:solidFill>
              <a:latin typeface="Arial"/>
            </a:endParaRPr>
          </a:p>
          <a:p>
            <a:pPr algn="ctr" defTabSz="914400">
              <a:lnSpc>
                <a:spcPct val="100000"/>
              </a:lnSpc>
            </a:pPr>
            <a:endParaRPr b="0" lang="it-IT" sz="1600" spc="-1" strike="noStrike">
              <a:solidFill>
                <a:srgbClr val="000000"/>
              </a:solidFill>
              <a:latin typeface="Arial"/>
            </a:endParaRPr>
          </a:p>
        </p:txBody>
      </p:sp>
      <p:sp>
        <p:nvSpPr>
          <p:cNvPr id="365" name="圆角矩形标注 24"/>
          <p:cNvSpPr/>
          <p:nvPr/>
        </p:nvSpPr>
        <p:spPr>
          <a:xfrm>
            <a:off x="8691120" y="6121800"/>
            <a:ext cx="1828440" cy="533160"/>
          </a:xfrm>
          <a:prstGeom prst="wedgeRoundRectCallout">
            <a:avLst>
              <a:gd name="adj1" fmla="val 23559"/>
              <a:gd name="adj2" fmla="val -390026"/>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r>
              <a:rPr b="0" lang="en-US" sz="1600" spc="-1" strike="noStrike">
                <a:solidFill>
                  <a:schemeClr val="dk1"/>
                </a:solidFill>
                <a:latin typeface="Calibri"/>
              </a:rPr>
              <a:t>Refrigeratore</a:t>
            </a:r>
            <a:endParaRPr b="0" lang="it-IT" sz="1600" spc="-1" strike="noStrike">
              <a:solidFill>
                <a:srgbClr val="000000"/>
              </a:solidFill>
              <a:latin typeface="Arial"/>
            </a:endParaRPr>
          </a:p>
          <a:p>
            <a:pPr algn="ctr" defTabSz="914400">
              <a:lnSpc>
                <a:spcPct val="100000"/>
              </a:lnSpc>
            </a:pPr>
            <a:endParaRPr b="0" lang="it-IT" sz="1600" spc="-1" strike="noStrike">
              <a:solidFill>
                <a:srgbClr val="000000"/>
              </a:solidFill>
              <a:latin typeface="Arial"/>
            </a:endParaRPr>
          </a:p>
        </p:txBody>
      </p:sp>
      <p:pic>
        <p:nvPicPr>
          <p:cNvPr id="366" name="Picture 2" descr=""/>
          <p:cNvPicPr/>
          <p:nvPr/>
        </p:nvPicPr>
        <p:blipFill>
          <a:blip r:embed="rId8"/>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object 2"/>
          <p:cNvSpPr/>
          <p:nvPr/>
        </p:nvSpPr>
        <p:spPr>
          <a:xfrm>
            <a:off x="7577640" y="3159360"/>
            <a:ext cx="1138320" cy="560880"/>
          </a:xfrm>
          <a:prstGeom prst="rect">
            <a:avLst/>
          </a:prstGeom>
          <a:noFill/>
          <a:ln w="0">
            <a:noFill/>
          </a:ln>
        </p:spPr>
        <p:style>
          <a:lnRef idx="0"/>
          <a:fillRef idx="0"/>
          <a:effectRef idx="0"/>
          <a:fontRef idx="minor"/>
        </p:style>
        <p:txBody>
          <a:bodyPr lIns="0" rIns="0" tIns="12600" bIns="0" anchor="t">
            <a:spAutoFit/>
          </a:bodyPr>
          <a:p>
            <a:pPr marL="434160" indent="-422280" defTabSz="914400">
              <a:lnSpc>
                <a:spcPct val="100000"/>
              </a:lnSpc>
              <a:spcBef>
                <a:spcPts val="99"/>
              </a:spcBef>
              <a:tabLst>
                <a:tab algn="l" pos="0"/>
              </a:tabLst>
            </a:pPr>
            <a:r>
              <a:rPr b="0" lang="it-IT" sz="3600" spc="-1" strike="noStrike">
                <a:solidFill>
                  <a:srgbClr val="efd2ae"/>
                </a:solidFill>
                <a:latin typeface="Microsoft YaHei"/>
              </a:rPr>
              <a:t>  </a:t>
            </a:r>
            <a:endParaRPr b="0" lang="it-IT" sz="3600" spc="-1" strike="noStrike">
              <a:solidFill>
                <a:srgbClr val="000000"/>
              </a:solidFill>
              <a:latin typeface="Arial"/>
            </a:endParaRPr>
          </a:p>
        </p:txBody>
      </p:sp>
      <p:sp>
        <p:nvSpPr>
          <p:cNvPr id="136" name="object 3"/>
          <p:cNvSpPr/>
          <p:nvPr/>
        </p:nvSpPr>
        <p:spPr>
          <a:xfrm>
            <a:off x="7618320" y="2252160"/>
            <a:ext cx="524160" cy="524160"/>
          </a:xfrm>
          <a:custGeom>
            <a:avLst/>
            <a:gdLst>
              <a:gd name="textAreaLeft" fmla="*/ 0 w 524160"/>
              <a:gd name="textAreaRight" fmla="*/ 524520 w 524160"/>
              <a:gd name="textAreaTop" fmla="*/ 0 h 524160"/>
              <a:gd name="textAreaBottom" fmla="*/ 524520 h 524160"/>
            </a:gdLst>
            <a:ahLst/>
            <a:rect l="textAreaLeft" t="textAreaTop" r="textAreaRight" b="textAreaBottom"/>
            <a:pathLst>
              <a:path w="524509" h="524510">
                <a:moveTo>
                  <a:pt x="262127" y="0"/>
                </a:moveTo>
                <a:lnTo>
                  <a:pt x="0" y="262128"/>
                </a:lnTo>
                <a:lnTo>
                  <a:pt x="262127" y="524256"/>
                </a:lnTo>
                <a:lnTo>
                  <a:pt x="524255" y="262128"/>
                </a:lnTo>
                <a:lnTo>
                  <a:pt x="262127" y="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7" name="object 4"/>
          <p:cNvSpPr/>
          <p:nvPr/>
        </p:nvSpPr>
        <p:spPr>
          <a:xfrm>
            <a:off x="8328960" y="2248200"/>
            <a:ext cx="256680" cy="256680"/>
          </a:xfrm>
          <a:custGeom>
            <a:avLst/>
            <a:gdLst>
              <a:gd name="textAreaLeft" fmla="*/ 0 w 256680"/>
              <a:gd name="textAreaRight" fmla="*/ 257040 w 256680"/>
              <a:gd name="textAreaTop" fmla="*/ 0 h 256680"/>
              <a:gd name="textAreaBottom" fmla="*/ 257040 h 256680"/>
            </a:gdLst>
            <a:ahLst/>
            <a:rect l="textAreaLeft" t="textAreaTop" r="textAreaRight" b="textAreaBottom"/>
            <a:pathLst>
              <a:path w="257175" h="257175">
                <a:moveTo>
                  <a:pt x="128396" y="0"/>
                </a:moveTo>
                <a:lnTo>
                  <a:pt x="0" y="128397"/>
                </a:lnTo>
                <a:lnTo>
                  <a:pt x="128396" y="256794"/>
                </a:lnTo>
                <a:lnTo>
                  <a:pt x="256793" y="128397"/>
                </a:lnTo>
                <a:lnTo>
                  <a:pt x="128396" y="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38" name="object 5"/>
          <p:cNvSpPr/>
          <p:nvPr/>
        </p:nvSpPr>
        <p:spPr>
          <a:xfrm>
            <a:off x="0" y="228600"/>
            <a:ext cx="7200720" cy="75924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tabLst>
                <a:tab algn="l" pos="4620240"/>
                <a:tab algn="l" pos="7186680"/>
              </a:tabLst>
            </a:pPr>
            <a:r>
              <a:rPr b="0" lang="it-IT" sz="4900" spc="-1" strike="noStrike" u="sng">
                <a:solidFill>
                  <a:srgbClr val="d66739"/>
                </a:solidFill>
                <a:uFill>
                  <a:solidFill>
                    <a:srgbClr val="d66739"/>
                  </a:solidFill>
                </a:uFill>
                <a:latin typeface="Calibri"/>
              </a:rPr>
              <a:t> </a:t>
            </a:r>
            <a:r>
              <a:rPr b="0" lang="en-US" sz="4900" spc="-1" strike="noStrike" u="sng">
                <a:solidFill>
                  <a:srgbClr val="d66739"/>
                </a:solidFill>
                <a:uFill>
                  <a:solidFill>
                    <a:srgbClr val="d66739"/>
                  </a:solidFill>
                </a:uFill>
                <a:latin typeface="Calibri"/>
              </a:rPr>
              <a:t>          </a:t>
            </a:r>
            <a:r>
              <a:rPr b="1" lang="en-US" sz="2400" spc="-1" strike="noStrike" u="sng">
                <a:solidFill>
                  <a:srgbClr val="d66739"/>
                </a:solidFill>
                <a:uFill>
                  <a:solidFill>
                    <a:srgbClr val="d66739"/>
                  </a:solidFill>
                </a:uFill>
                <a:latin typeface="Calibri"/>
              </a:rPr>
              <a:t>Forgiatrice automatica Red punch</a:t>
            </a:r>
            <a:r>
              <a:rPr b="1" lang="en-US" sz="4900" spc="-1" strike="noStrike" u="sng">
                <a:solidFill>
                  <a:srgbClr val="d66739"/>
                </a:solidFill>
                <a:uFill>
                  <a:solidFill>
                    <a:srgbClr val="d66739"/>
                  </a:solidFill>
                </a:uFill>
                <a:latin typeface="Calibri"/>
              </a:rPr>
              <a:t>	</a:t>
            </a:r>
            <a:endParaRPr b="0" lang="it-IT" sz="4900" spc="-1" strike="noStrike">
              <a:solidFill>
                <a:srgbClr val="000000"/>
              </a:solidFill>
              <a:latin typeface="Arial"/>
            </a:endParaRPr>
          </a:p>
        </p:txBody>
      </p:sp>
      <p:sp>
        <p:nvSpPr>
          <p:cNvPr id="139" name="object 6"/>
          <p:cNvSpPr/>
          <p:nvPr/>
        </p:nvSpPr>
        <p:spPr>
          <a:xfrm>
            <a:off x="304920" y="1219320"/>
            <a:ext cx="7086240" cy="5374080"/>
          </a:xfrm>
          <a:prstGeom prst="rect">
            <a:avLst/>
          </a:prstGeom>
          <a:noFill/>
          <a:ln w="0">
            <a:noFill/>
          </a:ln>
        </p:spPr>
        <p:style>
          <a:lnRef idx="0"/>
          <a:fillRef idx="0"/>
          <a:effectRef idx="0"/>
          <a:fontRef idx="minor"/>
        </p:style>
        <p:txBody>
          <a:bodyPr lIns="0" rIns="0" tIns="12600" bIns="0" anchor="t">
            <a:spAutoFit/>
          </a:bodyPr>
          <a:p>
            <a:pPr defTabSz="914400">
              <a:lnSpc>
                <a:spcPct val="100000"/>
              </a:lnSpc>
            </a:pPr>
            <a:r>
              <a:rPr b="0" lang="it-IT" sz="1600" spc="-1" strike="noStrike">
                <a:solidFill>
                  <a:schemeClr val="dk1"/>
                </a:solidFill>
                <a:latin typeface="Calibri"/>
              </a:rPr>
              <a:t>	</a:t>
            </a:r>
            <a:r>
              <a:rPr b="0" lang="it-IT" sz="1600" spc="-1" strike="noStrike">
                <a:solidFill>
                  <a:schemeClr val="dk1"/>
                </a:solidFill>
                <a:latin typeface="Calibri"/>
              </a:rPr>
              <a:t>Guangdong Zalin Machinery Equipment Co., Ltd. si trova nella bellissima Guangdong-Hong Kong-Macao Greater Bay Area, Zhaoqing City. È un'azienda produttrice di macchinari e attrezzature per la forgiatura e la formatura, specializzata nello sviluppo di automazione, intelligenza, protezione ambientale con alta efficienza e risparmio energetico. La pressa idraulica automatica multidirezionale per stampaggio ha ottenuto una serie di brevetti, che sono stati ben accolti dalla maggior parte degli utenti. Principalmente per componenti sanitari, impianti idraulici, refrigerazione, valvole del gas, protezione antincendio, valvole in ottone ad alta e bassa pressione e altre industrie.</a:t>
            </a:r>
            <a:endParaRPr b="0" lang="it-IT" sz="1600" spc="-1" strike="noStrike">
              <a:solidFill>
                <a:srgbClr val="000000"/>
              </a:solidFill>
              <a:latin typeface="Arial"/>
            </a:endParaRPr>
          </a:p>
          <a:p>
            <a:pPr defTabSz="914400">
              <a:lnSpc>
                <a:spcPct val="100000"/>
              </a:lnSpc>
            </a:pPr>
            <a:endParaRPr b="0" lang="it-IT" sz="1600" spc="-1" strike="noStrike">
              <a:solidFill>
                <a:srgbClr val="000000"/>
              </a:solidFill>
              <a:latin typeface="Arial"/>
            </a:endParaRPr>
          </a:p>
          <a:p>
            <a:pPr defTabSz="914400">
              <a:lnSpc>
                <a:spcPct val="100000"/>
              </a:lnSpc>
            </a:pPr>
            <a:r>
              <a:rPr b="0" lang="it-IT" sz="1600" spc="-1" strike="noStrike">
                <a:solidFill>
                  <a:schemeClr val="dk1"/>
                </a:solidFill>
                <a:latin typeface="Calibri"/>
              </a:rPr>
              <a:t>          </a:t>
            </a:r>
            <a:r>
              <a:rPr b="0" lang="it-IT" sz="1600" spc="-1" strike="noStrike">
                <a:solidFill>
                  <a:schemeClr val="dk1"/>
                </a:solidFill>
                <a:latin typeface="Calibri"/>
              </a:rPr>
              <a:t>Possiamo anche progettare e produrre attrezzature idrauliche per scopi speciali e specifiche in base alle esigenze del cliente. L'azienda dispone di un team professionale e tecnico molto ricco nei settori della progettazione meccanica, di controllo industriale, del monitoraggio delle apparecchiature, dell'analisi dei processi e dei servizi di alta qualità.</a:t>
            </a:r>
            <a:endParaRPr b="0" lang="it-IT" sz="1600" spc="-1" strike="noStrike">
              <a:solidFill>
                <a:srgbClr val="000000"/>
              </a:solidFill>
              <a:latin typeface="Arial"/>
            </a:endParaRPr>
          </a:p>
          <a:p>
            <a:pPr defTabSz="914400">
              <a:lnSpc>
                <a:spcPct val="100000"/>
              </a:lnSpc>
            </a:pPr>
            <a:r>
              <a:rPr b="0" lang="it-IT" sz="1600" spc="-1" strike="noStrike">
                <a:solidFill>
                  <a:schemeClr val="dk1"/>
                </a:solidFill>
                <a:latin typeface="Calibri"/>
              </a:rPr>
              <a:t>.</a:t>
            </a:r>
            <a:endParaRPr b="0" lang="it-IT" sz="1600" spc="-1" strike="noStrike">
              <a:solidFill>
                <a:srgbClr val="000000"/>
              </a:solidFill>
              <a:latin typeface="Arial"/>
            </a:endParaRPr>
          </a:p>
          <a:p>
            <a:pPr defTabSz="914400">
              <a:lnSpc>
                <a:spcPct val="100000"/>
              </a:lnSpc>
            </a:pPr>
            <a:r>
              <a:rPr b="0" lang="it-IT" sz="1600" spc="-1" strike="noStrike">
                <a:solidFill>
                  <a:schemeClr val="dk1"/>
                </a:solidFill>
                <a:latin typeface="Calibri"/>
              </a:rPr>
              <a:t>         </a:t>
            </a:r>
            <a:r>
              <a:rPr b="0" lang="it-IT" sz="1600" spc="-1" strike="noStrike">
                <a:solidFill>
                  <a:schemeClr val="dk1"/>
                </a:solidFill>
                <a:latin typeface="Calibri"/>
              </a:rPr>
              <a:t>Fin dalla fondazione dell'azienda, ha sempre aderito alla filosofia aziendale di "integrità e pragmatismo, pionieristico e innovativo e sviluppo sostenibile", e ha fornito con tutto il cuore ad ogni cliente i migliori prodotti di qualità e il servizio più perfetto in linea con il principio di uguale enfasi sul servizio e sulla qualità. </a:t>
            </a:r>
            <a:endParaRPr b="0" lang="it-IT" sz="1600" spc="-1" strike="noStrike">
              <a:solidFill>
                <a:srgbClr val="000000"/>
              </a:solidFill>
              <a:latin typeface="Arial"/>
            </a:endParaRPr>
          </a:p>
          <a:p>
            <a:pPr defTabSz="914400">
              <a:lnSpc>
                <a:spcPct val="100000"/>
              </a:lnSpc>
            </a:pPr>
            <a:endParaRPr b="0" lang="it-IT" sz="1600" spc="-1" strike="noStrike">
              <a:solidFill>
                <a:srgbClr val="000000"/>
              </a:solidFill>
              <a:latin typeface="Arial"/>
            </a:endParaRPr>
          </a:p>
          <a:p>
            <a:pPr defTabSz="914400">
              <a:lnSpc>
                <a:spcPct val="100000"/>
              </a:lnSpc>
            </a:pPr>
            <a:r>
              <a:rPr b="0" lang="it-IT" sz="1600" spc="-1" strike="noStrike">
                <a:solidFill>
                  <a:schemeClr val="dk1"/>
                </a:solidFill>
                <a:latin typeface="Calibri"/>
              </a:rPr>
              <a:t>       </a:t>
            </a:r>
            <a:r>
              <a:rPr b="0" lang="it-IT" sz="1600" spc="-1" strike="noStrike">
                <a:solidFill>
                  <a:schemeClr val="dk1"/>
                </a:solidFill>
                <a:latin typeface="Calibri"/>
              </a:rPr>
              <a:t>Co-creare e condividere il valore portato dalla tecnologia.</a:t>
            </a:r>
            <a:endParaRPr b="0" lang="it-IT" sz="1600" spc="-1" strike="noStrike">
              <a:solidFill>
                <a:srgbClr val="000000"/>
              </a:solidFill>
              <a:latin typeface="Arial"/>
            </a:endParaRPr>
          </a:p>
        </p:txBody>
      </p:sp>
      <p:sp>
        <p:nvSpPr>
          <p:cNvPr id="140" name="object 7"/>
          <p:cNvSpPr/>
          <p:nvPr/>
        </p:nvSpPr>
        <p:spPr>
          <a:xfrm>
            <a:off x="0" y="2129400"/>
            <a:ext cx="879120" cy="1030320"/>
          </a:xfrm>
          <a:custGeom>
            <a:avLst/>
            <a:gdLst>
              <a:gd name="textAreaLeft" fmla="*/ 0 w 879120"/>
              <a:gd name="textAreaRight" fmla="*/ 879480 w 879120"/>
              <a:gd name="textAreaTop" fmla="*/ 0 h 1030320"/>
              <a:gd name="textAreaBottom" fmla="*/ 1030680 h 1030320"/>
            </a:gdLst>
            <a:ahLst/>
            <a:rect l="textAreaLeft" t="textAreaTop" r="textAreaRight" b="textAreaBottom"/>
            <a:pathLst>
              <a:path w="879475" h="1030605">
                <a:moveTo>
                  <a:pt x="0" y="0"/>
                </a:moveTo>
                <a:lnTo>
                  <a:pt x="879144" y="10302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1" name="object 8"/>
          <p:cNvSpPr/>
          <p:nvPr/>
        </p:nvSpPr>
        <p:spPr>
          <a:xfrm>
            <a:off x="486000" y="4032360"/>
            <a:ext cx="2410560" cy="2825280"/>
          </a:xfrm>
          <a:custGeom>
            <a:avLst/>
            <a:gdLst>
              <a:gd name="textAreaLeft" fmla="*/ 0 w 2410560"/>
              <a:gd name="textAreaRight" fmla="*/ 2410920 w 2410560"/>
              <a:gd name="textAreaTop" fmla="*/ 0 h 2825280"/>
              <a:gd name="textAreaBottom" fmla="*/ 2825640 h 2825280"/>
            </a:gdLst>
            <a:ahLst/>
            <a:rect l="textAreaLeft" t="textAreaTop" r="textAreaRight" b="textAreaBottom"/>
            <a:pathLst>
              <a:path w="2411095" h="2825750">
                <a:moveTo>
                  <a:pt x="0" y="0"/>
                </a:moveTo>
                <a:lnTo>
                  <a:pt x="2411023" y="2825493"/>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142" name="Picture 11" descr=""/>
          <p:cNvPicPr/>
          <p:nvPr/>
        </p:nvPicPr>
        <p:blipFill>
          <a:blip r:embed="rId1"/>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68"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69"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70"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71"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72"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373"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374"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375"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376"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377"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378"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379"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pic>
        <p:nvPicPr>
          <p:cNvPr id="380" name="Picture 39" descr=""/>
          <p:cNvPicPr/>
          <p:nvPr/>
        </p:nvPicPr>
        <p:blipFill>
          <a:blip r:embed="rId5"/>
          <a:stretch/>
        </p:blipFill>
        <p:spPr>
          <a:xfrm>
            <a:off x="914400" y="1219320"/>
            <a:ext cx="3733560" cy="2514240"/>
          </a:xfrm>
          <a:prstGeom prst="rect">
            <a:avLst/>
          </a:prstGeom>
          <a:ln w="9525">
            <a:noFill/>
          </a:ln>
        </p:spPr>
      </p:pic>
      <p:pic>
        <p:nvPicPr>
          <p:cNvPr id="381" name="Picture 40" descr=""/>
          <p:cNvPicPr/>
          <p:nvPr/>
        </p:nvPicPr>
        <p:blipFill>
          <a:blip r:embed="rId6"/>
          <a:stretch/>
        </p:blipFill>
        <p:spPr>
          <a:xfrm>
            <a:off x="2438280" y="3733920"/>
            <a:ext cx="3319200" cy="2437920"/>
          </a:xfrm>
          <a:prstGeom prst="rect">
            <a:avLst/>
          </a:prstGeom>
          <a:ln w="9525">
            <a:noFill/>
          </a:ln>
        </p:spPr>
      </p:pic>
      <p:sp>
        <p:nvSpPr>
          <p:cNvPr id="382"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pic>
        <p:nvPicPr>
          <p:cNvPr id="383" name="Picture 89" descr=""/>
          <p:cNvPicPr/>
          <p:nvPr/>
        </p:nvPicPr>
        <p:blipFill>
          <a:blip r:embed="rId7">
            <a:extLst>
              <a:ext uri="{BEBA8EAE-BF5A-486C-A8C5-ECC9F3942E4B}">
                <a14:imgProps xmlns:a14="http://schemas.microsoft.com/office/drawing/2010/main">
                  <a14:imgLayer r:embed="rId8">
                    <a14:imgEffect>
                      <a14:brightnessContrast bright="44000" colorTemp="8825" sat="157000"/>
                    </a14:imgEffect>
                  </a14:imgLayer>
                </a14:imgProps>
              </a:ext>
            </a:extLst>
          </a:blip>
          <a:srcRect l="8520" t="25554" r="5554" b="27778"/>
          <a:stretch/>
        </p:blipFill>
        <p:spPr>
          <a:xfrm>
            <a:off x="7728120" y="1222200"/>
            <a:ext cx="3229200" cy="2063520"/>
          </a:xfrm>
          <a:prstGeom prst="rect">
            <a:avLst/>
          </a:prstGeom>
          <a:ln w="9525">
            <a:noFill/>
          </a:ln>
        </p:spPr>
      </p:pic>
      <p:sp>
        <p:nvSpPr>
          <p:cNvPr id="384" name="object 5"/>
          <p:cNvSpPr/>
          <p:nvPr/>
        </p:nvSpPr>
        <p:spPr>
          <a:xfrm>
            <a:off x="349200" y="66960"/>
            <a:ext cx="8597880" cy="62172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 </a:t>
            </a:r>
            <a:r>
              <a:rPr b="0" lang="it-IT" sz="2400" spc="-1" strike="noStrike">
                <a:solidFill>
                  <a:srgbClr val="d66739"/>
                </a:solidFill>
                <a:latin typeface="黑体"/>
                <a:ea typeface="黑体"/>
              </a:rPr>
              <a:t>Vantaggi del processo di prodotto</a:t>
            </a:r>
            <a:r>
              <a:rPr b="1" lang="it-IT" sz="4000" spc="-1" strike="noStrike">
                <a:solidFill>
                  <a:srgbClr val="d66739"/>
                </a:solidFill>
                <a:latin typeface="黑体"/>
                <a:ea typeface="黑体"/>
              </a:rPr>
              <a:t>	</a:t>
            </a:r>
            <a:endParaRPr b="0" lang="it-IT" sz="4000" spc="-1" strike="noStrike">
              <a:solidFill>
                <a:srgbClr val="000000"/>
              </a:solidFill>
              <a:latin typeface="Arial"/>
            </a:endParaRPr>
          </a:p>
        </p:txBody>
      </p:sp>
      <p:pic>
        <p:nvPicPr>
          <p:cNvPr id="385" name="Picture 3" descr=""/>
          <p:cNvPicPr/>
          <p:nvPr/>
        </p:nvPicPr>
        <p:blipFill>
          <a:blip r:embed="rId9">
            <a:extLst>
              <a:ext uri="{BEBA8EAE-BF5A-486C-A8C5-ECC9F3942E4B}">
                <a14:imgProps xmlns:a14="http://schemas.microsoft.com/office/drawing/2010/main">
                  <a14:imgLayer r:embed="rId10">
                    <a14:imgEffect>
                      <a14:brightnessContrast bright="39000"/>
                    </a14:imgEffect>
                  </a14:imgLayer>
                </a14:imgProps>
              </a:ext>
            </a:extLst>
          </a:blip>
          <a:srcRect l="1804" t="29999" r="4287" b="37501"/>
          <a:stretch/>
        </p:blipFill>
        <p:spPr>
          <a:xfrm>
            <a:off x="6781680" y="3772080"/>
            <a:ext cx="3200040" cy="2400120"/>
          </a:xfrm>
          <a:prstGeom prst="rect">
            <a:avLst/>
          </a:prstGeom>
          <a:ln w="9525">
            <a:noFill/>
          </a:ln>
        </p:spPr>
      </p:pic>
      <p:sp>
        <p:nvSpPr>
          <p:cNvPr id="386" name="TextBox 98"/>
          <p:cNvSpPr/>
          <p:nvPr/>
        </p:nvSpPr>
        <p:spPr>
          <a:xfrm>
            <a:off x="9939240" y="3772080"/>
            <a:ext cx="2133360" cy="822240"/>
          </a:xfrm>
          <a:prstGeom prst="rect">
            <a:avLst/>
          </a:prstGeom>
          <a:noFill/>
          <a:ln w="0">
            <a:noFill/>
          </a:ln>
        </p:spPr>
        <p:style>
          <a:lnRef idx="0"/>
          <a:fillRef idx="0"/>
          <a:effectRef idx="0"/>
          <a:fontRef idx="minor"/>
        </p:style>
        <p:txBody>
          <a:bodyPr anchor="t">
            <a:spAutoFit/>
          </a:bodyPr>
          <a:p>
            <a:pPr defTabSz="914400">
              <a:lnSpc>
                <a:spcPct val="100000"/>
              </a:lnSpc>
            </a:pPr>
            <a:r>
              <a:rPr b="1" lang="en-US" sz="1600" spc="-1" strike="noStrike">
                <a:solidFill>
                  <a:srgbClr val="0425c8"/>
                </a:solidFill>
                <a:latin typeface="Calibri"/>
              </a:rPr>
              <a:t>◆ </a:t>
            </a:r>
            <a:r>
              <a:rPr b="1" lang="en-US" sz="1600" spc="-1" strike="noStrike">
                <a:solidFill>
                  <a:srgbClr val="0425c8"/>
                </a:solidFill>
                <a:latin typeface="Calibri"/>
              </a:rPr>
              <a:t>Nessun flash</a:t>
            </a:r>
            <a:endParaRPr b="0" lang="it-IT" sz="1600" spc="-1" strike="noStrike">
              <a:solidFill>
                <a:srgbClr val="000000"/>
              </a:solidFill>
              <a:latin typeface="Arial"/>
            </a:endParaRPr>
          </a:p>
          <a:p>
            <a:pPr defTabSz="914400">
              <a:lnSpc>
                <a:spcPct val="100000"/>
              </a:lnSpc>
            </a:pPr>
            <a:r>
              <a:rPr b="1" lang="en-US" sz="1600" spc="-1" strike="noStrike">
                <a:solidFill>
                  <a:srgbClr val="0425c8"/>
                </a:solidFill>
                <a:latin typeface="Calibri"/>
              </a:rPr>
              <a:t>◆ </a:t>
            </a:r>
            <a:r>
              <a:rPr b="1" lang="en-US" sz="1600" spc="-1" strike="noStrike">
                <a:solidFill>
                  <a:srgbClr val="0425c8"/>
                </a:solidFill>
                <a:latin typeface="Calibri"/>
              </a:rPr>
              <a:t>Consistenza della densità </a:t>
            </a:r>
            <a:endParaRPr b="0" lang="it-IT" sz="1600" spc="-1" strike="noStrike">
              <a:solidFill>
                <a:srgbClr val="000000"/>
              </a:solidFill>
              <a:latin typeface="Arial"/>
            </a:endParaRPr>
          </a:p>
        </p:txBody>
      </p:sp>
      <p:sp>
        <p:nvSpPr>
          <p:cNvPr id="387" name="object 9"/>
          <p:cNvSpPr/>
          <p:nvPr/>
        </p:nvSpPr>
        <p:spPr>
          <a:xfrm>
            <a:off x="38520" y="513792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88" name="object 9"/>
          <p:cNvSpPr/>
          <p:nvPr/>
        </p:nvSpPr>
        <p:spPr>
          <a:xfrm>
            <a:off x="838080" y="560088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89" name="TextBox 38"/>
          <p:cNvSpPr/>
          <p:nvPr/>
        </p:nvSpPr>
        <p:spPr>
          <a:xfrm rot="20075400">
            <a:off x="485640" y="1318680"/>
            <a:ext cx="894960" cy="334800"/>
          </a:xfrm>
          <a:prstGeom prst="rect">
            <a:avLst/>
          </a:prstGeom>
          <a:noFill/>
          <a:ln w="63500">
            <a:solidFill>
              <a:srgbClr val="ff0000"/>
            </a:solidFill>
            <a:prstDash val="dash"/>
            <a:round/>
          </a:ln>
        </p:spPr>
        <p:style>
          <a:lnRef idx="0"/>
          <a:fillRef idx="0"/>
          <a:effectRef idx="0"/>
          <a:fontRef idx="minor"/>
        </p:style>
        <p:txBody>
          <a:bodyPr anchor="t">
            <a:spAutoFit/>
          </a:bodyPr>
          <a:p>
            <a:pPr defTabSz="914400">
              <a:lnSpc>
                <a:spcPct val="100000"/>
              </a:lnSpc>
            </a:pPr>
            <a:r>
              <a:rPr b="0" lang="en-US" sz="1600" spc="-1" strike="noStrike">
                <a:solidFill>
                  <a:schemeClr val="dk1"/>
                </a:solidFill>
                <a:latin typeface="Calibri"/>
              </a:rPr>
              <a:t>Before</a:t>
            </a:r>
            <a:endParaRPr b="0" lang="it-IT" sz="1600" spc="-1" strike="noStrike">
              <a:solidFill>
                <a:srgbClr val="000000"/>
              </a:solidFill>
              <a:latin typeface="Arial"/>
            </a:endParaRPr>
          </a:p>
        </p:txBody>
      </p:sp>
      <p:sp>
        <p:nvSpPr>
          <p:cNvPr id="390" name="TextBox 39"/>
          <p:cNvSpPr/>
          <p:nvPr/>
        </p:nvSpPr>
        <p:spPr>
          <a:xfrm rot="20160000">
            <a:off x="7074720" y="3204000"/>
            <a:ext cx="819720" cy="334800"/>
          </a:xfrm>
          <a:prstGeom prst="rect">
            <a:avLst/>
          </a:prstGeom>
          <a:noFill/>
          <a:ln w="63500">
            <a:solidFill>
              <a:srgbClr val="ff0000"/>
            </a:solidFill>
            <a:prstDash val="dash"/>
            <a:round/>
          </a:ln>
        </p:spPr>
        <p:style>
          <a:lnRef idx="0"/>
          <a:fillRef idx="0"/>
          <a:effectRef idx="0"/>
          <a:fontRef idx="minor"/>
        </p:style>
        <p:txBody>
          <a:bodyPr anchor="t">
            <a:spAutoFit/>
          </a:bodyPr>
          <a:p>
            <a:pPr defTabSz="914400">
              <a:lnSpc>
                <a:spcPct val="100000"/>
              </a:lnSpc>
            </a:pPr>
            <a:r>
              <a:rPr b="0" lang="en-US" sz="1600" spc="-1" strike="noStrike">
                <a:solidFill>
                  <a:schemeClr val="dk1"/>
                </a:solidFill>
                <a:latin typeface="Calibri"/>
              </a:rPr>
              <a:t>   </a:t>
            </a:r>
            <a:r>
              <a:rPr b="0" lang="en-US" sz="1600" spc="-1" strike="noStrike">
                <a:solidFill>
                  <a:schemeClr val="dk1"/>
                </a:solidFill>
                <a:latin typeface="Calibri"/>
              </a:rPr>
              <a:t>After</a:t>
            </a:r>
            <a:endParaRPr b="0" lang="it-IT" sz="1600" spc="-1" strike="noStrike">
              <a:solidFill>
                <a:srgbClr val="000000"/>
              </a:solidFill>
              <a:latin typeface="Arial"/>
            </a:endParaRPr>
          </a:p>
        </p:txBody>
      </p:sp>
      <p:sp>
        <p:nvSpPr>
          <p:cNvPr id="391" name="TextBox 38"/>
          <p:cNvSpPr/>
          <p:nvPr/>
        </p:nvSpPr>
        <p:spPr>
          <a:xfrm rot="20075400">
            <a:off x="1775520" y="4178520"/>
            <a:ext cx="894960" cy="334800"/>
          </a:xfrm>
          <a:prstGeom prst="rect">
            <a:avLst/>
          </a:prstGeom>
          <a:noFill/>
          <a:ln w="63500">
            <a:solidFill>
              <a:srgbClr val="ff0000"/>
            </a:solidFill>
            <a:prstDash val="dash"/>
            <a:round/>
          </a:ln>
        </p:spPr>
        <p:style>
          <a:lnRef idx="0"/>
          <a:fillRef idx="0"/>
          <a:effectRef idx="0"/>
          <a:fontRef idx="minor"/>
        </p:style>
        <p:txBody>
          <a:bodyPr anchor="t">
            <a:spAutoFit/>
          </a:bodyPr>
          <a:p>
            <a:pPr defTabSz="914400">
              <a:lnSpc>
                <a:spcPct val="100000"/>
              </a:lnSpc>
            </a:pPr>
            <a:r>
              <a:rPr b="0" lang="en-US" sz="1600" spc="-1" strike="noStrike">
                <a:solidFill>
                  <a:schemeClr val="dk1"/>
                </a:solidFill>
                <a:latin typeface="Calibri"/>
              </a:rPr>
              <a:t>Before</a:t>
            </a:r>
            <a:endParaRPr b="0" lang="it-IT"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93"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94"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95"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96"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397"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398"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399"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0"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1"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2"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3"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4"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5"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06" name="object 5"/>
          <p:cNvSpPr/>
          <p:nvPr/>
        </p:nvSpPr>
        <p:spPr>
          <a:xfrm>
            <a:off x="228600" y="228600"/>
            <a:ext cx="7086240" cy="878760"/>
          </a:xfrm>
          <a:prstGeom prst="rect">
            <a:avLst/>
          </a:prstGeom>
          <a:noFill/>
          <a:ln w="0">
            <a:noFill/>
          </a:ln>
        </p:spPr>
        <p:style>
          <a:lnRef idx="0"/>
          <a:fillRef idx="0"/>
          <a:effectRef idx="0"/>
          <a:fontRef idx="minor"/>
        </p:style>
        <p:txBody>
          <a:bodyPr lIns="0" rIns="0" tIns="12600" bIns="0" anchor="t">
            <a:spAutoFit/>
          </a:bodyPr>
          <a:p>
            <a:r>
              <a:rPr b="0" lang="en-US" sz="2800" spc="-1" strike="noStrike">
                <a:solidFill>
                  <a:srgbClr val="d66739"/>
                </a:solidFill>
                <a:latin typeface="黑体"/>
                <a:ea typeface="黑体"/>
              </a:rPr>
              <a:t> </a:t>
            </a:r>
            <a:r>
              <a:rPr b="0" lang="en-US" sz="2800" spc="-1" strike="noStrike">
                <a:solidFill>
                  <a:srgbClr val="d66739"/>
                </a:solidFill>
                <a:latin typeface="黑体"/>
                <a:ea typeface="黑体"/>
              </a:rPr>
              <a:t>capacità produttiva</a:t>
            </a:r>
            <a:r>
              <a:rPr b="0" lang="en-US" sz="2800" spc="-1" strike="noStrike">
                <a:solidFill>
                  <a:srgbClr val="d66739"/>
                </a:solidFill>
                <a:latin typeface="黑体"/>
                <a:ea typeface="黑体"/>
              </a:rPr>
              <a:t>	</a:t>
            </a:r>
            <a:endParaRPr b="0" lang="it-IT" sz="28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800" spc="-1" strike="noStrike">
              <a:solidFill>
                <a:srgbClr val="000000"/>
              </a:solidFill>
              <a:latin typeface="Arial"/>
            </a:endParaRPr>
          </a:p>
        </p:txBody>
      </p:sp>
      <p:sp>
        <p:nvSpPr>
          <p:cNvPr id="407" name="TextBox 147"/>
          <p:cNvSpPr/>
          <p:nvPr/>
        </p:nvSpPr>
        <p:spPr>
          <a:xfrm>
            <a:off x="3733920" y="1260000"/>
            <a:ext cx="3809520" cy="1737000"/>
          </a:xfrm>
          <a:prstGeom prst="rect">
            <a:avLst/>
          </a:prstGeom>
          <a:noFill/>
          <a:ln w="0">
            <a:noFill/>
          </a:ln>
        </p:spPr>
        <p:style>
          <a:lnRef idx="0"/>
          <a:fillRef idx="0"/>
          <a:effectRef idx="0"/>
          <a:fontRef idx="minor"/>
        </p:style>
        <p:txBody>
          <a:bodyPr anchor="t">
            <a:spAutoFit/>
          </a:bodyPr>
          <a:p>
            <a:r>
              <a:rPr b="0" lang="it-IT" sz="1800" spc="-1" strike="noStrike">
                <a:solidFill>
                  <a:srgbClr val="0425c8"/>
                </a:solidFill>
                <a:latin typeface="Calibri"/>
              </a:rPr>
              <a:t>● </a:t>
            </a:r>
            <a:r>
              <a:rPr b="0" lang="it-IT" sz="1800" spc="-1" strike="noStrike">
                <a:solidFill>
                  <a:srgbClr val="0425c8"/>
                </a:solidFill>
                <a:latin typeface="Calibri"/>
              </a:rPr>
              <a:t>Il tempo di ciclo di produzione più veloce è di 3,5 secondi</a:t>
            </a:r>
            <a:endParaRPr b="0" lang="it-IT" sz="1800" spc="-1" strike="noStrike">
              <a:solidFill>
                <a:srgbClr val="000000"/>
              </a:solidFill>
              <a:latin typeface="Arial"/>
            </a:endParaRPr>
          </a:p>
          <a:p>
            <a:r>
              <a:rPr b="0" lang="it-IT" sz="1800" spc="-1" strike="noStrike">
                <a:solidFill>
                  <a:srgbClr val="0425c8"/>
                </a:solidFill>
                <a:latin typeface="Calibri"/>
              </a:rPr>
              <a:t>● </a:t>
            </a:r>
            <a:r>
              <a:rPr b="0" lang="it-IT" sz="1800" spc="-1" strike="noStrike">
                <a:solidFill>
                  <a:srgbClr val="0425c8"/>
                </a:solidFill>
                <a:latin typeface="Calibri"/>
              </a:rPr>
              <a:t>La produzione massima di un singolo prodotto è di 500 grammi</a:t>
            </a:r>
            <a:endParaRPr b="0" lang="it-IT" sz="1800" spc="-1" strike="noStrike">
              <a:solidFill>
                <a:srgbClr val="000000"/>
              </a:solidFill>
              <a:latin typeface="Arial"/>
            </a:endParaRPr>
          </a:p>
          <a:p>
            <a:r>
              <a:rPr b="0" lang="it-IT" sz="1800" spc="-1" strike="noStrike">
                <a:solidFill>
                  <a:srgbClr val="0425c8"/>
                </a:solidFill>
                <a:latin typeface="Calibri"/>
              </a:rPr>
              <a:t>● </a:t>
            </a:r>
            <a:r>
              <a:rPr b="0" lang="it-IT" sz="1800" spc="-1" strike="noStrike">
                <a:solidFill>
                  <a:srgbClr val="0425c8"/>
                </a:solidFill>
                <a:latin typeface="Calibri"/>
              </a:rPr>
              <a:t>Può lavorare 24 ore al giorno </a:t>
            </a:r>
            <a:endParaRPr b="0" lang="it-IT" sz="1800" spc="-1" strike="noStrike">
              <a:solidFill>
                <a:srgbClr val="000000"/>
              </a:solidFill>
              <a:latin typeface="Arial"/>
            </a:endParaRPr>
          </a:p>
          <a:p>
            <a:pPr defTabSz="914400">
              <a:lnSpc>
                <a:spcPct val="100000"/>
              </a:lnSpc>
            </a:pPr>
            <a:endParaRPr b="0" lang="it-IT" sz="1800" spc="-1" strike="noStrike">
              <a:solidFill>
                <a:srgbClr val="000000"/>
              </a:solidFill>
              <a:latin typeface="Arial"/>
            </a:endParaRPr>
          </a:p>
        </p:txBody>
      </p:sp>
      <p:pic>
        <p:nvPicPr>
          <p:cNvPr id="408" name="Picture 2" descr=""/>
          <p:cNvPicPr/>
          <p:nvPr/>
        </p:nvPicPr>
        <p:blipFill>
          <a:blip r:embed="rId5"/>
          <a:stretch/>
        </p:blipFill>
        <p:spPr>
          <a:xfrm>
            <a:off x="7772400" y="609480"/>
            <a:ext cx="2514240" cy="3352320"/>
          </a:xfrm>
          <a:prstGeom prst="rect">
            <a:avLst/>
          </a:prstGeom>
          <a:ln w="9525">
            <a:noFill/>
          </a:ln>
        </p:spPr>
      </p:pic>
      <p:pic>
        <p:nvPicPr>
          <p:cNvPr id="409" name="Picture 2" descr=""/>
          <p:cNvPicPr/>
          <p:nvPr/>
        </p:nvPicPr>
        <p:blipFill>
          <a:blip r:embed="rId6"/>
          <a:srcRect l="14439" t="15556" r="2597" b="9999"/>
          <a:stretch/>
        </p:blipFill>
        <p:spPr>
          <a:xfrm>
            <a:off x="6324480" y="3581280"/>
            <a:ext cx="2611080" cy="3123720"/>
          </a:xfrm>
          <a:prstGeom prst="rect">
            <a:avLst/>
          </a:prstGeom>
          <a:ln w="9525">
            <a:noFill/>
          </a:ln>
        </p:spPr>
      </p:pic>
      <p:pic>
        <p:nvPicPr>
          <p:cNvPr id="410" name="Picture 2" descr=""/>
          <p:cNvPicPr/>
          <p:nvPr/>
        </p:nvPicPr>
        <p:blipFill>
          <a:blip r:embed="rId7"/>
          <a:srcRect l="0" t="15874" r="5949" b="0"/>
          <a:stretch/>
        </p:blipFill>
        <p:spPr>
          <a:xfrm>
            <a:off x="990720" y="4114800"/>
            <a:ext cx="4266720" cy="2364480"/>
          </a:xfrm>
          <a:prstGeom prst="rect">
            <a:avLst/>
          </a:prstGeom>
          <a:ln w="9525">
            <a:noFill/>
          </a:ln>
        </p:spPr>
      </p:pic>
      <p:pic>
        <p:nvPicPr>
          <p:cNvPr id="411" name="Picture 4" descr=""/>
          <p:cNvPicPr/>
          <p:nvPr/>
        </p:nvPicPr>
        <p:blipFill>
          <a:blip r:embed="rId8"/>
          <a:srcRect l="0" t="19983" r="12858" b="0"/>
          <a:stretch/>
        </p:blipFill>
        <p:spPr>
          <a:xfrm>
            <a:off x="1523880" y="1287720"/>
            <a:ext cx="1980720" cy="2425320"/>
          </a:xfrm>
          <a:prstGeom prst="rect">
            <a:avLst/>
          </a:prstGeom>
          <a:ln w="9525">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3"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4"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5"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6"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7" name="object 5"/>
          <p:cNvSpPr/>
          <p:nvPr/>
        </p:nvSpPr>
        <p:spPr>
          <a:xfrm>
            <a:off x="228600" y="152280"/>
            <a:ext cx="8838720" cy="56088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u="sng">
                <a:solidFill>
                  <a:srgbClr val="d66739"/>
                </a:solidFill>
                <a:uFill>
                  <a:solidFill>
                    <a:srgbClr val="d66739"/>
                  </a:solidFill>
                </a:uFill>
                <a:latin typeface="Calibri"/>
                <a:ea typeface="黑体"/>
              </a:rPr>
              <a:t>  </a:t>
            </a:r>
            <a:r>
              <a:rPr b="0" lang="en-US" sz="2400" spc="-1" strike="noStrike" u="sng">
                <a:solidFill>
                  <a:srgbClr val="d66739"/>
                </a:solidFill>
                <a:uFill>
                  <a:solidFill>
                    <a:srgbClr val="d66739"/>
                  </a:solidFill>
                </a:uFill>
                <a:latin typeface="Calibri"/>
                <a:ea typeface="黑体"/>
              </a:rPr>
              <a:t>Dati componenti</a:t>
            </a:r>
            <a:r>
              <a:rPr b="1" lang="en-US" sz="3600" spc="-1" strike="noStrike" u="sng">
                <a:solidFill>
                  <a:srgbClr val="d66739"/>
                </a:solidFill>
                <a:uFill>
                  <a:solidFill>
                    <a:srgbClr val="d66739"/>
                  </a:solidFill>
                </a:uFill>
                <a:latin typeface="Microsoft YaHei"/>
                <a:ea typeface="黑体"/>
              </a:rPr>
              <a:t>	</a:t>
            </a:r>
            <a:endParaRPr b="0" lang="it-IT" sz="3600" spc="-1" strike="noStrike">
              <a:solidFill>
                <a:srgbClr val="000000"/>
              </a:solidFill>
              <a:latin typeface="Arial"/>
            </a:endParaRPr>
          </a:p>
        </p:txBody>
      </p:sp>
      <p:sp>
        <p:nvSpPr>
          <p:cNvPr id="418"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19"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420" name="Picture 2" descr=""/>
          <p:cNvPicPr/>
          <p:nvPr/>
        </p:nvPicPr>
        <p:blipFill>
          <a:blip r:embed="rId5"/>
          <a:stretch/>
        </p:blipFill>
        <p:spPr>
          <a:xfrm>
            <a:off x="8615520" y="591840"/>
            <a:ext cx="2773440" cy="356040"/>
          </a:xfrm>
          <a:prstGeom prst="rect">
            <a:avLst/>
          </a:prstGeom>
          <a:ln w="0">
            <a:noFill/>
          </a:ln>
        </p:spPr>
      </p:pic>
      <p:pic>
        <p:nvPicPr>
          <p:cNvPr id="421" name="Picture 3" descr=""/>
          <p:cNvPicPr/>
          <p:nvPr/>
        </p:nvPicPr>
        <p:blipFill>
          <a:blip r:embed="rId6"/>
          <a:stretch/>
        </p:blipFill>
        <p:spPr>
          <a:xfrm>
            <a:off x="172800" y="995040"/>
            <a:ext cx="3870000" cy="5486040"/>
          </a:xfrm>
          <a:prstGeom prst="rect">
            <a:avLst/>
          </a:prstGeom>
          <a:ln w="0">
            <a:noFill/>
          </a:ln>
        </p:spPr>
      </p:pic>
      <p:graphicFrame>
        <p:nvGraphicFramePr>
          <p:cNvPr id="422" name="表格 12"/>
          <p:cNvGraphicFramePr/>
          <p:nvPr/>
        </p:nvGraphicFramePr>
        <p:xfrm>
          <a:off x="3962520" y="1066680"/>
          <a:ext cx="7772040" cy="5119920"/>
        </p:xfrm>
        <a:graphic>
          <a:graphicData uri="http://schemas.openxmlformats.org/drawingml/2006/table">
            <a:tbl>
              <a:tblPr/>
              <a:tblGrid>
                <a:gridCol w="685800"/>
                <a:gridCol w="2743200"/>
                <a:gridCol w="1523880"/>
                <a:gridCol w="1371600"/>
                <a:gridCol w="1447560"/>
              </a:tblGrid>
              <a:tr h="623880">
                <a:tc>
                  <a:txBody>
                    <a:bodyPr lIns="0" rIns="0" tIns="0" bIns="0" anchor="ctr">
                      <a:noAutofit/>
                    </a:bodyPr>
                    <a:p>
                      <a:pPr marL="48240" algn="ctr">
                        <a:lnSpc>
                          <a:spcPct val="100000"/>
                        </a:lnSpc>
                        <a:spcBef>
                          <a:spcPts val="1154"/>
                        </a:spcBef>
                      </a:pPr>
                      <a:r>
                        <a:rPr b="0" lang="it-IT" sz="1600" spc="-1" strike="noStrike">
                          <a:solidFill>
                            <a:srgbClr val="ffffff"/>
                          </a:solidFill>
                          <a:latin typeface="Calibri"/>
                          <a:ea typeface="SimSun"/>
                        </a:rPr>
                        <a:t>Serial No</a:t>
                      </a:r>
                      <a:endParaRPr b="0" lang="it-IT" sz="16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1154"/>
                        </a:spcBef>
                      </a:pPr>
                      <a:r>
                        <a:rPr b="0" lang="it-IT" sz="1600" spc="-1" strike="noStrike">
                          <a:solidFill>
                            <a:srgbClr val="ffffff"/>
                          </a:solidFill>
                          <a:latin typeface="Calibri"/>
                          <a:ea typeface="SimSun"/>
                        </a:rPr>
                        <a:t>Equipment name</a:t>
                      </a:r>
                      <a:endParaRPr b="0" lang="it-IT" sz="16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defTabSz="914400">
                        <a:lnSpc>
                          <a:spcPct val="100000"/>
                        </a:lnSpc>
                        <a:spcBef>
                          <a:spcPts val="1154"/>
                        </a:spcBef>
                        <a:tabLst>
                          <a:tab algn="l" pos="0"/>
                        </a:tabLst>
                      </a:pPr>
                      <a:r>
                        <a:rPr b="0" lang="it-IT" sz="1600" spc="-1" strike="noStrike">
                          <a:solidFill>
                            <a:srgbClr val="ffffff"/>
                          </a:solidFill>
                          <a:latin typeface="Calibri"/>
                          <a:ea typeface="SimSun"/>
                        </a:rPr>
                        <a:t>brand</a:t>
                      </a:r>
                      <a:endParaRPr b="0" lang="it-IT" sz="16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1154"/>
                        </a:spcBef>
                      </a:pPr>
                      <a:r>
                        <a:rPr b="0" lang="it-IT" sz="1600" spc="-1" strike="noStrike">
                          <a:solidFill>
                            <a:srgbClr val="ffffff"/>
                          </a:solidFill>
                          <a:latin typeface="Calibri"/>
                          <a:ea typeface="SimSun"/>
                        </a:rPr>
                        <a:t>quantity</a:t>
                      </a:r>
                      <a:endParaRPr b="0" lang="it-IT" sz="16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448920" algn="ctr">
                        <a:lnSpc>
                          <a:spcPct val="100000"/>
                        </a:lnSpc>
                        <a:spcBef>
                          <a:spcPts val="1154"/>
                        </a:spcBef>
                      </a:pPr>
                      <a:r>
                        <a:rPr b="0" lang="it-IT" sz="1600" spc="-1" strike="noStrike">
                          <a:solidFill>
                            <a:srgbClr val="ffffff"/>
                          </a:solidFill>
                          <a:latin typeface="Calibri"/>
                          <a:ea typeface="SimSun"/>
                        </a:rPr>
                        <a:t>remarks</a:t>
                      </a:r>
                      <a:endParaRPr b="0" lang="it-IT" sz="16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522360">
                <a:tc>
                  <a:txBody>
                    <a:bodyPr lIns="0" rIns="0" tIns="0" bIns="0" anchor="ctr">
                      <a:noAutofit/>
                    </a:bodyPr>
                    <a:p>
                      <a:pPr marL="12600" algn="ctr">
                        <a:lnSpc>
                          <a:spcPct val="100000"/>
                        </a:lnSpc>
                        <a:spcBef>
                          <a:spcPts val="264"/>
                        </a:spcBef>
                      </a:pPr>
                      <a:r>
                        <a:rPr b="0" lang="en-US" sz="1400" spc="-1" strike="noStrike">
                          <a:solidFill>
                            <a:schemeClr val="lt1"/>
                          </a:solidFill>
                          <a:latin typeface="Calibri"/>
                          <a:ea typeface="SimSun"/>
                        </a:rPr>
                        <a:t>1</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264"/>
                        </a:spcBef>
                      </a:pPr>
                      <a:r>
                        <a:rPr b="0" lang="it-IT" sz="1400" spc="-1" strike="noStrike">
                          <a:solidFill>
                            <a:schemeClr val="lt1"/>
                          </a:solidFill>
                          <a:latin typeface="Calibri"/>
                          <a:ea typeface="SimSun"/>
                        </a:rPr>
                        <a:t>Automatic feeding system</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defTabSz="914400">
                        <a:lnSpc>
                          <a:spcPct val="100000"/>
                        </a:lnSpc>
                        <a:spcBef>
                          <a:spcPts val="264"/>
                        </a:spcBef>
                        <a:tabLst>
                          <a:tab algn="l" pos="0"/>
                        </a:tabLst>
                      </a:pPr>
                      <a:r>
                        <a:rPr b="0" lang="it-IT" sz="1400" spc="-1" strike="noStrike">
                          <a:solidFill>
                            <a:schemeClr val="lt1"/>
                          </a:solidFill>
                          <a:latin typeface="Calibri"/>
                          <a:ea typeface="SimSun"/>
                        </a:rPr>
                        <a:t>customized</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defTabSz="914400">
                        <a:lnSpc>
                          <a:spcPct val="100000"/>
                        </a:lnSpc>
                        <a:spcBef>
                          <a:spcPts val="264"/>
                        </a:spcBef>
                        <a:tabLst>
                          <a:tab algn="l" pos="0"/>
                        </a:tabLst>
                      </a:pPr>
                      <a:r>
                        <a:rPr b="0" lang="en-US" sz="1400" spc="-1" strike="noStrike">
                          <a:solidFill>
                            <a:srgbClr val="ffffff"/>
                          </a:solidFill>
                          <a:latin typeface="Calibri"/>
                          <a:ea typeface="SimSun"/>
                        </a:rPr>
                        <a:t>1</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en-US" sz="1400" spc="-1" strike="noStrike">
                        <a:solidFill>
                          <a:schemeClr val="lt1">
                            <a:lumMod val="95000"/>
                          </a:schemeClr>
                        </a:solidFill>
                        <a:latin typeface="Calibri"/>
                        <a:ea typeface="宋体"/>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264"/>
                        </a:spcBef>
                      </a:pPr>
                      <a:r>
                        <a:rPr b="0" lang="en-US" sz="1400" spc="-1" strike="noStrike">
                          <a:solidFill>
                            <a:srgbClr val="ffffff"/>
                          </a:solidFill>
                          <a:latin typeface="Calibri"/>
                          <a:ea typeface="SimSun"/>
                        </a:rPr>
                        <a:t>2</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264"/>
                        </a:spcBef>
                      </a:pPr>
                      <a:r>
                        <a:rPr b="0" lang="it-IT" sz="1400" spc="-1" strike="noStrike">
                          <a:solidFill>
                            <a:srgbClr val="ffffff"/>
                          </a:solidFill>
                          <a:latin typeface="Calibri"/>
                          <a:ea typeface="宋体"/>
                        </a:rPr>
                        <a:t>Heating system of intermediate frequency furnace</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defTabSz="914400">
                        <a:lnSpc>
                          <a:spcPct val="100000"/>
                        </a:lnSpc>
                        <a:spcBef>
                          <a:spcPts val="264"/>
                        </a:spcBef>
                        <a:tabLst>
                          <a:tab algn="l" pos="0"/>
                        </a:tabLst>
                      </a:pPr>
                      <a:r>
                        <a:rPr b="0" lang="it-IT" sz="1400" spc="-1" strike="noStrike">
                          <a:solidFill>
                            <a:schemeClr val="lt1"/>
                          </a:solidFill>
                          <a:latin typeface="Calibri"/>
                          <a:ea typeface="SimSun"/>
                        </a:rPr>
                        <a:t>customized</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264"/>
                        </a:spcBef>
                      </a:pPr>
                      <a:r>
                        <a:rPr b="0" lang="en-US" sz="1400" spc="-1" strike="noStrike">
                          <a:solidFill>
                            <a:srgbClr val="ffffff"/>
                          </a:solidFill>
                          <a:latin typeface="Calibri"/>
                          <a:ea typeface="SimSun"/>
                        </a:rPr>
                        <a:t>1</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448200" algn="ctr">
                        <a:lnSpc>
                          <a:spcPct val="100000"/>
                        </a:lnSpc>
                        <a:spcBef>
                          <a:spcPts val="264"/>
                        </a:spcBef>
                      </a:pPr>
                      <a:r>
                        <a:rPr b="0" lang="it-IT" sz="1400" spc="-1" strike="noStrike">
                          <a:solidFill>
                            <a:schemeClr val="lt1">
                              <a:lumMod val="95000"/>
                            </a:schemeClr>
                          </a:solidFill>
                          <a:latin typeface="Calibri"/>
                          <a:ea typeface="宋体"/>
                        </a:rPr>
                        <a:t>(Optional for customers)</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476"/>
                        </a:spcBef>
                      </a:pPr>
                      <a:r>
                        <a:rPr b="0" lang="en-US" sz="1400" spc="-1" strike="noStrike">
                          <a:solidFill>
                            <a:srgbClr val="ffffff"/>
                          </a:solidFill>
                          <a:latin typeface="Calibri"/>
                          <a:ea typeface="宋体"/>
                        </a:rPr>
                        <a:t>3</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476"/>
                        </a:spcBef>
                      </a:pPr>
                      <a:r>
                        <a:rPr b="0" lang="it-IT" sz="1400" spc="-1" strike="noStrike">
                          <a:solidFill>
                            <a:srgbClr val="ffffff"/>
                          </a:solidFill>
                          <a:latin typeface="Calibri"/>
                          <a:ea typeface="宋体"/>
                        </a:rPr>
                        <a:t>Displacement control system</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it-IT" sz="1400" spc="-1" strike="noStrike">
                          <a:solidFill>
                            <a:schemeClr val="lt1"/>
                          </a:solidFill>
                          <a:latin typeface="Calibri"/>
                          <a:ea typeface="SimSun"/>
                        </a:rPr>
                        <a:t>Ba</a:t>
                      </a:r>
                      <a:r>
                        <a:rPr b="0" lang="en-US" sz="1400" spc="-1" strike="noStrike">
                          <a:solidFill>
                            <a:schemeClr val="lt1"/>
                          </a:solidFill>
                          <a:latin typeface="Calibri"/>
                          <a:ea typeface="SimSun"/>
                        </a:rPr>
                        <a:t>lluf</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en-US" sz="1400" spc="-1" strike="noStrike">
                          <a:solidFill>
                            <a:srgbClr val="ffffff"/>
                          </a:solidFill>
                          <a:latin typeface="Calibri"/>
                          <a:ea typeface="宋体"/>
                        </a:rPr>
                        <a:t>5</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en-US" sz="1400" spc="-1" strike="noStrike">
                        <a:solidFill>
                          <a:schemeClr val="lt1"/>
                        </a:solidFill>
                        <a:latin typeface="Calibri"/>
                        <a:ea typeface="SimSun"/>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476"/>
                        </a:spcBef>
                      </a:pPr>
                      <a:r>
                        <a:rPr b="0" lang="en-US" sz="1400" spc="-1" strike="noStrike">
                          <a:solidFill>
                            <a:srgbClr val="ffffff"/>
                          </a:solidFill>
                          <a:latin typeface="Calibri"/>
                          <a:ea typeface="宋体"/>
                        </a:rPr>
                        <a:t>4</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476"/>
                        </a:spcBef>
                      </a:pPr>
                      <a:r>
                        <a:rPr b="0" lang="it-IT" sz="1400" spc="-1" strike="noStrike">
                          <a:solidFill>
                            <a:srgbClr val="ffffff"/>
                          </a:solidFill>
                          <a:latin typeface="Calibri"/>
                          <a:ea typeface="宋体"/>
                        </a:rPr>
                        <a:t>Main oil pump</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it-IT" sz="1400" spc="-1" strike="noStrike">
                          <a:solidFill>
                            <a:schemeClr val="lt1"/>
                          </a:solidFill>
                          <a:latin typeface="Calibri"/>
                          <a:ea typeface="SimSun"/>
                        </a:rPr>
                        <a:t>Danvers</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en-US" sz="1400" spc="-1" strike="noStrike">
                          <a:solidFill>
                            <a:srgbClr val="ffffff"/>
                          </a:solidFill>
                          <a:latin typeface="Calibri"/>
                          <a:ea typeface="宋体"/>
                        </a:rPr>
                        <a:t>2</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en-US" sz="1400" spc="-1" strike="noStrike">
                        <a:solidFill>
                          <a:srgbClr val="000000"/>
                        </a:solidFill>
                        <a:latin typeface="Calibri"/>
                        <a:ea typeface="SimSun"/>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476"/>
                        </a:spcBef>
                      </a:pPr>
                      <a:r>
                        <a:rPr b="0" lang="en-US" sz="1400" spc="-1" strike="noStrike">
                          <a:solidFill>
                            <a:schemeClr val="lt1"/>
                          </a:solidFill>
                          <a:latin typeface="Calibri"/>
                          <a:ea typeface="SimSun"/>
                        </a:rPr>
                        <a:t>5</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476"/>
                        </a:spcBef>
                      </a:pPr>
                      <a:r>
                        <a:rPr b="0" lang="it-IT" sz="1400" spc="-1" strike="noStrike">
                          <a:solidFill>
                            <a:schemeClr val="lt1"/>
                          </a:solidFill>
                          <a:latin typeface="Calibri"/>
                          <a:ea typeface="SimSun"/>
                        </a:rPr>
                        <a:t>Hydraulic components</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it-IT" sz="1400" spc="-1" strike="noStrike">
                          <a:solidFill>
                            <a:schemeClr val="lt1"/>
                          </a:solidFill>
                          <a:latin typeface="Calibri"/>
                          <a:ea typeface="SimSun"/>
                        </a:rPr>
                        <a:t>Youyan, Rexroth</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476"/>
                        </a:spcBef>
                      </a:pPr>
                      <a:r>
                        <a:rPr b="0" lang="en-US" sz="1400" spc="-1" strike="noStrike">
                          <a:solidFill>
                            <a:schemeClr val="lt1"/>
                          </a:solidFill>
                          <a:latin typeface="Calibri"/>
                          <a:ea typeface="SimSun"/>
                        </a:rPr>
                        <a:t>1 set</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en-US" sz="1400" spc="-1" strike="noStrike">
                        <a:solidFill>
                          <a:srgbClr val="000000"/>
                        </a:solidFill>
                        <a:latin typeface="Calibri"/>
                        <a:ea typeface="SimSun"/>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85"/>
                        </a:spcBef>
                      </a:pPr>
                      <a:r>
                        <a:rPr b="0" lang="en-US" sz="1400" spc="-1" strike="noStrike">
                          <a:solidFill>
                            <a:srgbClr val="ffffff"/>
                          </a:solidFill>
                          <a:latin typeface="Calibri"/>
                          <a:ea typeface="宋体"/>
                        </a:rPr>
                        <a:t>6</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85"/>
                        </a:spcBef>
                      </a:pPr>
                      <a:r>
                        <a:rPr b="0" lang="it-IT" sz="1400" spc="-1" strike="noStrike">
                          <a:solidFill>
                            <a:srgbClr val="ffffff"/>
                          </a:solidFill>
                          <a:latin typeface="Calibri"/>
                          <a:ea typeface="宋体"/>
                        </a:rPr>
                        <a:t>Graphite spray system</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85"/>
                        </a:spcBef>
                      </a:pPr>
                      <a:r>
                        <a:rPr b="0" lang="it-IT" sz="1400" spc="-1" strike="noStrike">
                          <a:solidFill>
                            <a:schemeClr val="lt1"/>
                          </a:solidFill>
                          <a:latin typeface="Calibri"/>
                          <a:ea typeface="SimSun"/>
                        </a:rPr>
                        <a:t>self-control</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85"/>
                        </a:spcBef>
                      </a:pPr>
                      <a:r>
                        <a:rPr b="0" lang="en-US" sz="1400" spc="-1" strike="noStrike">
                          <a:solidFill>
                            <a:srgbClr val="ffffff"/>
                          </a:solidFill>
                          <a:latin typeface="Calibri"/>
                          <a:ea typeface="SimSun"/>
                        </a:rPr>
                        <a:t>1</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it-IT" sz="1400" spc="-1" strike="noStrike">
                        <a:solidFill>
                          <a:srgbClr val="000000"/>
                        </a:solidFill>
                        <a:latin typeface="Calibri"/>
                        <a:ea typeface="SimSun"/>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r h="623880">
                <a:tc>
                  <a:txBody>
                    <a:bodyPr lIns="0" rIns="0" tIns="0" bIns="0" anchor="ctr">
                      <a:noAutofit/>
                    </a:bodyPr>
                    <a:p>
                      <a:pPr marL="12600" algn="ctr">
                        <a:lnSpc>
                          <a:spcPct val="100000"/>
                        </a:lnSpc>
                        <a:spcBef>
                          <a:spcPts val="85"/>
                        </a:spcBef>
                      </a:pPr>
                      <a:r>
                        <a:rPr b="0" lang="en-US" sz="1400" spc="-1" strike="noStrike">
                          <a:solidFill>
                            <a:srgbClr val="ffffff"/>
                          </a:solidFill>
                          <a:latin typeface="Calibri"/>
                          <a:ea typeface="宋体"/>
                        </a:rPr>
                        <a:t>7</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05200" algn="ctr">
                        <a:lnSpc>
                          <a:spcPct val="100000"/>
                        </a:lnSpc>
                        <a:spcBef>
                          <a:spcPts val="85"/>
                        </a:spcBef>
                      </a:pPr>
                      <a:r>
                        <a:rPr b="0" lang="it-IT" sz="1400" spc="-1" strike="noStrike">
                          <a:solidFill>
                            <a:srgbClr val="ffffff"/>
                          </a:solidFill>
                          <a:latin typeface="Calibri"/>
                          <a:ea typeface="SimSun"/>
                        </a:rPr>
                        <a:t>Integrated electronic control system</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85"/>
                        </a:spcBef>
                      </a:pPr>
                      <a:r>
                        <a:rPr b="0" lang="it-IT" sz="1400" spc="-1" strike="noStrike">
                          <a:solidFill>
                            <a:schemeClr val="lt1"/>
                          </a:solidFill>
                          <a:latin typeface="Calibri"/>
                          <a:ea typeface="SimSun"/>
                        </a:rPr>
                        <a:t>Siemens</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pPr marL="286920" algn="ctr">
                        <a:lnSpc>
                          <a:spcPct val="100000"/>
                        </a:lnSpc>
                        <a:spcBef>
                          <a:spcPts val="85"/>
                        </a:spcBef>
                      </a:pPr>
                      <a:r>
                        <a:rPr b="0" lang="en-US" sz="1400" spc="-1" strike="noStrike">
                          <a:solidFill>
                            <a:srgbClr val="ffffff"/>
                          </a:solidFill>
                          <a:latin typeface="Calibri"/>
                          <a:ea typeface="SimSun"/>
                        </a:rPr>
                        <a:t>1</a:t>
                      </a:r>
                      <a:endParaRPr b="0" lang="it-IT" sz="1400" spc="-1" strike="noStrike">
                        <a:solidFill>
                          <a:srgbClr val="000000"/>
                        </a:solidFill>
                        <a:latin typeface="Arial"/>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c>
                  <a:txBody>
                    <a:bodyPr lIns="0" rIns="0" tIns="0" bIns="0" anchor="ctr">
                      <a:noAutofit/>
                    </a:bodyPr>
                    <a:p>
                      <a:endParaRPr b="0" lang="it-IT" sz="1400" spc="-1" strike="noStrike">
                        <a:solidFill>
                          <a:srgbClr val="000000"/>
                        </a:solidFill>
                        <a:latin typeface="Calibri"/>
                        <a:ea typeface="SimSun"/>
                      </a:endParaRPr>
                    </a:p>
                  </a:txBody>
                  <a:tcPr anchor="ct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rgbClr val="006fc0"/>
                    </a:solidFill>
                  </a:tcPr>
                </a:tc>
              </a:tr>
            </a:tbl>
          </a:graphicData>
        </a:graphic>
      </p:graphicFrame>
      <p:pic>
        <p:nvPicPr>
          <p:cNvPr id="423" name="Picture 2" descr=""/>
          <p:cNvPicPr/>
          <p:nvPr/>
        </p:nvPicPr>
        <p:blipFill>
          <a:blip r:embed="rId7"/>
          <a:stretch/>
        </p:blipFill>
        <p:spPr>
          <a:xfrm>
            <a:off x="1066680" y="2743200"/>
            <a:ext cx="2378880" cy="1456920"/>
          </a:xfrm>
          <a:prstGeom prst="rect">
            <a:avLst/>
          </a:prstGeom>
          <a:ln w="9525">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25"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26"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27"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28"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29"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430"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431"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2"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3"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4"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5"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6"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7"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38" name="object 5"/>
          <p:cNvSpPr/>
          <p:nvPr/>
        </p:nvSpPr>
        <p:spPr>
          <a:xfrm>
            <a:off x="228600" y="228600"/>
            <a:ext cx="9600840" cy="756360"/>
          </a:xfrm>
          <a:prstGeom prst="rect">
            <a:avLst/>
          </a:prstGeom>
          <a:noFill/>
          <a:ln w="0">
            <a:noFill/>
          </a:ln>
        </p:spPr>
        <p:style>
          <a:lnRef idx="0"/>
          <a:fillRef idx="0"/>
          <a:effectRef idx="0"/>
          <a:fontRef idx="minor"/>
        </p:style>
        <p:txBody>
          <a:bodyPr lIns="0" rIns="0" tIns="12600" bIns="0" anchor="t">
            <a:spAutoFit/>
          </a:bodyPr>
          <a:p>
            <a:r>
              <a:rPr b="0" lang="it-IT" sz="2400" spc="-1" strike="noStrike">
                <a:solidFill>
                  <a:srgbClr val="d66739"/>
                </a:solidFill>
                <a:latin typeface="黑体"/>
                <a:ea typeface="黑体"/>
              </a:rPr>
              <a:t> </a:t>
            </a:r>
            <a:r>
              <a:rPr b="0" lang="it-IT" sz="2400" spc="-1" strike="noStrike">
                <a:solidFill>
                  <a:srgbClr val="d66739"/>
                </a:solidFill>
                <a:latin typeface="黑体"/>
                <a:ea typeface="黑体"/>
              </a:rPr>
              <a:t>Forno pre-riscaldamento</a:t>
            </a:r>
            <a:r>
              <a:rPr b="0" lang="it-IT" sz="2400" spc="-1" strike="noStrike">
                <a:solidFill>
                  <a:srgbClr val="d66739"/>
                </a:solidFill>
                <a:latin typeface="黑体"/>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439" name="Rectangle 109"/>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40" name="Rectangle 2"/>
          <p:cNvSpPr/>
          <p:nvPr/>
        </p:nvSpPr>
        <p:spPr>
          <a:xfrm>
            <a:off x="446760" y="1560600"/>
            <a:ext cx="4876560" cy="4721400"/>
          </a:xfrm>
          <a:prstGeom prst="rect">
            <a:avLst/>
          </a:prstGeom>
          <a:noFill/>
          <a:ln w="9525">
            <a:noFill/>
          </a:ln>
        </p:spPr>
        <p:style>
          <a:lnRef idx="0"/>
          <a:fillRef idx="0"/>
          <a:effectRef idx="0"/>
          <a:fontRef idx="minor"/>
        </p:style>
        <p:txBody>
          <a:bodyPr numCol="1" spcCol="0" anchor="ctr">
            <a:spAutoFit/>
          </a:bodyPr>
          <a:p>
            <a:pPr defTabSz="914400">
              <a:lnSpc>
                <a:spcPct val="100000"/>
              </a:lnSpc>
              <a:tabLst>
                <a:tab algn="l" pos="431640"/>
              </a:tabLst>
            </a:pPr>
            <a:r>
              <a:rPr b="0" lang="it-IT" sz="1600" spc="-1" strike="noStrike">
                <a:solidFill>
                  <a:schemeClr val="dk1"/>
                </a:solidFill>
                <a:latin typeface="Arial"/>
              </a:rPr>
              <a:t>Sistema di alimentazione automatica - sistema di alimentazione automatica degli spezzoni  di ottone </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A seconda delle dimensioni del diametro spezzone di ottone (da 12 a 35 mm).</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Rilevamento automatico dell'ultimo spezzone di ottone.</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2 camere di combustione separate con ventilazione.</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Sistema di controllo della temperatura stand-alone.</a:t>
            </a: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Quando il diametro di produzione cambia, il sistema di alimentazione automatica controllato dal servomotore svuota il forno.</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a:p>
            <a:pPr defTabSz="914400">
              <a:lnSpc>
                <a:spcPct val="100000"/>
              </a:lnSpc>
              <a:tabLst>
                <a:tab algn="l" pos="431640"/>
              </a:tabLst>
            </a:pPr>
            <a:r>
              <a:rPr b="0" lang="it-IT" sz="1600" spc="-1" strike="noStrike">
                <a:solidFill>
                  <a:schemeClr val="dk1"/>
                </a:solidFill>
                <a:latin typeface="Arial"/>
              </a:rPr>
              <a:t>Prima dell'estrazione, c'è un pirometro ottico per rilevare la temperatura.</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p:txBody>
      </p:sp>
      <p:pic>
        <p:nvPicPr>
          <p:cNvPr id="441" name="image7.jpeg" descr=""/>
          <p:cNvPicPr/>
          <p:nvPr/>
        </p:nvPicPr>
        <p:blipFill>
          <a:blip r:embed="rId5"/>
          <a:stretch/>
        </p:blipFill>
        <p:spPr>
          <a:xfrm>
            <a:off x="5659560" y="2167200"/>
            <a:ext cx="5758920" cy="3539160"/>
          </a:xfrm>
          <a:prstGeom prst="rect">
            <a:avLst/>
          </a:prstGeom>
          <a:ln w="0">
            <a:noFill/>
          </a:ln>
        </p:spPr>
      </p:pic>
      <p:sp>
        <p:nvSpPr>
          <p:cNvPr id="442" name="Rectangle 3"/>
          <p:cNvSpPr/>
          <p:nvPr/>
        </p:nvSpPr>
        <p:spPr>
          <a:xfrm>
            <a:off x="6003720" y="142920"/>
            <a:ext cx="183960" cy="63936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tabLst>
                <a:tab algn="l" pos="0"/>
              </a:tabLst>
            </a:pPr>
            <a:br>
              <a:rPr sz="1800"/>
            </a:br>
            <a:endParaRPr b="0" lang="it-IT" sz="1800" spc="-1" strike="noStrike">
              <a:solidFill>
                <a:srgbClr val="000000"/>
              </a:solidFill>
              <a:latin typeface="Arial"/>
            </a:endParaRPr>
          </a:p>
        </p:txBody>
      </p:sp>
      <p:sp>
        <p:nvSpPr>
          <p:cNvPr id="443" name="object 9"/>
          <p:cNvSpPr/>
          <p:nvPr/>
        </p:nvSpPr>
        <p:spPr>
          <a:xfrm>
            <a:off x="838080" y="560088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44" name="object 9"/>
          <p:cNvSpPr/>
          <p:nvPr/>
        </p:nvSpPr>
        <p:spPr>
          <a:xfrm>
            <a:off x="38520" y="513792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445" name="Picture 2" descr=""/>
          <p:cNvPicPr/>
          <p:nvPr/>
        </p:nvPicPr>
        <p:blipFill>
          <a:blip r:embed="rId6"/>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47"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48"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49"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50"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51"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452"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453"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4"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5"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6"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7"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8"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59"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60" name="object 5"/>
          <p:cNvSpPr/>
          <p:nvPr/>
        </p:nvSpPr>
        <p:spPr>
          <a:xfrm>
            <a:off x="228600" y="228600"/>
            <a:ext cx="7238520" cy="113472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Meccanismo opzionale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(forno di riscaldamento a gas naturale)</a:t>
            </a:r>
            <a:r>
              <a:rPr b="0" lang="it-IT" sz="2400" spc="-1" strike="noStrike">
                <a:solidFill>
                  <a:srgbClr val="d66739"/>
                </a:solidFill>
                <a:latin typeface="黑体"/>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461" name="Rectangle 109"/>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62" name="Rectangle 3"/>
          <p:cNvSpPr/>
          <p:nvPr/>
        </p:nvSpPr>
        <p:spPr>
          <a:xfrm>
            <a:off x="6003720" y="142920"/>
            <a:ext cx="183960" cy="63936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tabLst>
                <a:tab algn="l" pos="0"/>
              </a:tabLst>
            </a:pPr>
            <a:br>
              <a:rPr sz="1800"/>
            </a:br>
            <a:endParaRPr b="0" lang="it-IT" sz="1800" spc="-1" strike="noStrike">
              <a:solidFill>
                <a:srgbClr val="000000"/>
              </a:solidFill>
              <a:latin typeface="Arial"/>
            </a:endParaRPr>
          </a:p>
        </p:txBody>
      </p:sp>
      <p:sp>
        <p:nvSpPr>
          <p:cNvPr id="463" name="object 9"/>
          <p:cNvSpPr/>
          <p:nvPr/>
        </p:nvSpPr>
        <p:spPr>
          <a:xfrm>
            <a:off x="838080" y="560088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64" name="object 9"/>
          <p:cNvSpPr/>
          <p:nvPr/>
        </p:nvSpPr>
        <p:spPr>
          <a:xfrm>
            <a:off x="38520" y="513792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65" name="Rectangle 1"/>
          <p:cNvSpPr/>
          <p:nvPr/>
        </p:nvSpPr>
        <p:spPr>
          <a:xfrm>
            <a:off x="312840" y="1462680"/>
            <a:ext cx="7086240" cy="3656880"/>
          </a:xfrm>
          <a:prstGeom prst="rect">
            <a:avLst/>
          </a:prstGeom>
          <a:noFill/>
          <a:ln w="9525">
            <a:noFill/>
          </a:ln>
        </p:spPr>
        <p:style>
          <a:lnRef idx="0"/>
          <a:fillRef idx="0"/>
          <a:effectRef idx="0"/>
          <a:fontRef idx="minor"/>
        </p:style>
        <p:txBody>
          <a:bodyPr numCol="1" spcCol="0" anchor="ctr">
            <a:spAutoFit/>
          </a:bodyPr>
          <a:p>
            <a:r>
              <a:rPr b="0" lang="it-IT" sz="1800" spc="-1" strike="noStrike">
                <a:solidFill>
                  <a:schemeClr val="dk1"/>
                </a:solidFill>
                <a:latin typeface="Arial"/>
              </a:rPr>
              <a:t>Sistema di riscaldamento per forni</a:t>
            </a:r>
            <a:endParaRPr b="0" lang="it-IT" sz="1800" spc="-1" strike="noStrike">
              <a:solidFill>
                <a:srgbClr val="000000"/>
              </a:solidFill>
              <a:latin typeface="Arial"/>
            </a:endParaRPr>
          </a:p>
          <a:p>
            <a:r>
              <a:rPr b="0" lang="it-IT" sz="1800" spc="-1" strike="noStrike">
                <a:solidFill>
                  <a:schemeClr val="dk1"/>
                </a:solidFill>
                <a:latin typeface="Arial"/>
              </a:rPr>
              <a:t>Il sistema di riscaldamento ha due caratteristiche</a:t>
            </a:r>
            <a:endParaRPr b="0" lang="it-IT" sz="1800" spc="-1" strike="noStrike">
              <a:solidFill>
                <a:srgbClr val="000000"/>
              </a:solidFill>
              <a:latin typeface="Arial"/>
            </a:endParaRPr>
          </a:p>
          <a:p>
            <a:r>
              <a:rPr b="0" lang="it-IT" sz="1800" spc="-1" strike="noStrike">
                <a:solidFill>
                  <a:schemeClr val="dk1"/>
                </a:solidFill>
                <a:latin typeface="Arial"/>
              </a:rPr>
              <a:t>Il riscaldamento senza contatto garantisce un riscaldamento uniforme e migliora la qualità del prodotto. Il riscaldamento progressivo assicura che la temperatura richiesta venga raggiunta quando è richiesto il taglio e lo stampaggio, risparmiando molta energia di riscaldamento rispetto ai metodi convenzionali.</a:t>
            </a:r>
            <a:endParaRPr b="0" lang="it-IT" sz="1800" spc="-1" strike="noStrike">
              <a:solidFill>
                <a:srgbClr val="000000"/>
              </a:solidFill>
              <a:latin typeface="Arial"/>
            </a:endParaRPr>
          </a:p>
          <a:p>
            <a:r>
              <a:rPr b="0" lang="it-IT" sz="1800" spc="-1" strike="noStrike">
                <a:solidFill>
                  <a:schemeClr val="dk1"/>
                </a:solidFill>
                <a:latin typeface="Arial"/>
              </a:rPr>
              <a:t>Energia metano/propano/gas naturale</a:t>
            </a:r>
            <a:endParaRPr b="0" lang="it-IT" sz="1800" spc="-1" strike="noStrike">
              <a:solidFill>
                <a:srgbClr val="000000"/>
              </a:solidFill>
              <a:latin typeface="Arial"/>
            </a:endParaRPr>
          </a:p>
          <a:p>
            <a:r>
              <a:rPr b="0" lang="it-IT" sz="1800" spc="-1" strike="noStrike">
                <a:solidFill>
                  <a:schemeClr val="dk1"/>
                </a:solidFill>
                <a:latin typeface="Arial"/>
              </a:rPr>
              <a:t>Capacità di carico 175.000 kcal/h</a:t>
            </a:r>
            <a:endParaRPr b="0" lang="it-IT" sz="1800" spc="-1" strike="noStrike">
              <a:solidFill>
                <a:srgbClr val="000000"/>
              </a:solidFill>
              <a:latin typeface="Arial"/>
            </a:endParaRPr>
          </a:p>
          <a:p>
            <a:r>
              <a:rPr b="0" lang="it-IT" sz="1800" spc="-1" strike="noStrike">
                <a:solidFill>
                  <a:schemeClr val="dk1"/>
                </a:solidFill>
                <a:latin typeface="Arial"/>
              </a:rPr>
              <a:t>Consumo energetico 50.000 - 175.000 kcal/h</a:t>
            </a:r>
            <a:endParaRPr b="0" lang="it-IT" sz="1800" spc="-1" strike="noStrike">
              <a:solidFill>
                <a:srgbClr val="000000"/>
              </a:solidFill>
              <a:latin typeface="Arial"/>
            </a:endParaRPr>
          </a:p>
          <a:p>
            <a:r>
              <a:rPr b="0" lang="it-IT" sz="1800" spc="-1" strike="noStrike">
                <a:solidFill>
                  <a:schemeClr val="dk1"/>
                </a:solidFill>
                <a:latin typeface="Arial"/>
              </a:rPr>
              <a:t>Pressione di esercizio 22 – 50 mbar</a:t>
            </a:r>
            <a:endParaRPr b="0" lang="it-IT" sz="1800" spc="-1" strike="noStrike">
              <a:solidFill>
                <a:srgbClr val="000000"/>
              </a:solidFill>
              <a:latin typeface="Arial"/>
            </a:endParaRPr>
          </a:p>
          <a:p>
            <a:r>
              <a:rPr b="0" lang="it-IT" sz="1800" spc="-1" strike="noStrike">
                <a:solidFill>
                  <a:schemeClr val="dk1"/>
                </a:solidFill>
                <a:latin typeface="Arial"/>
              </a:rPr>
              <a:t>Portata massima 400 kg/h a 700°C</a:t>
            </a:r>
            <a:endParaRPr b="0" lang="it-IT" sz="1800" spc="-1" strike="noStrike">
              <a:solidFill>
                <a:srgbClr val="000000"/>
              </a:solidFill>
              <a:latin typeface="Arial"/>
            </a:endParaRPr>
          </a:p>
          <a:p>
            <a:pPr defTabSz="914400">
              <a:lnSpc>
                <a:spcPct val="100000"/>
              </a:lnSpc>
              <a:tabLst>
                <a:tab algn="l" pos="376200"/>
              </a:tabLst>
            </a:pPr>
            <a:endParaRPr b="0" lang="it-IT" sz="1800" spc="-1" strike="noStrike">
              <a:solidFill>
                <a:srgbClr val="000000"/>
              </a:solidFill>
              <a:latin typeface="Arial"/>
            </a:endParaRPr>
          </a:p>
        </p:txBody>
      </p:sp>
      <p:pic>
        <p:nvPicPr>
          <p:cNvPr id="466" name="图片 23" descr="C:\Users\ADMINI~1\AppData\Local\Temp\WeChat Files\746c00a1bd313b78f6411d0622bcc36.jpg"/>
          <p:cNvPicPr/>
          <p:nvPr/>
        </p:nvPicPr>
        <p:blipFill>
          <a:blip r:embed="rId5"/>
          <a:srcRect l="27973" t="37801" r="28164" b="46341"/>
          <a:stretch/>
        </p:blipFill>
        <p:spPr>
          <a:xfrm>
            <a:off x="7696080" y="1371600"/>
            <a:ext cx="4083480" cy="2590560"/>
          </a:xfrm>
          <a:prstGeom prst="rect">
            <a:avLst/>
          </a:prstGeom>
          <a:ln w="9525">
            <a:noFill/>
          </a:ln>
        </p:spPr>
      </p:pic>
      <p:pic>
        <p:nvPicPr>
          <p:cNvPr id="467" name="图片 24" descr="C:\Users\ADMINI~1\AppData\Local\Temp\WeChat Files\9fd8c8fc2915e83c58d17f90aac09ad.jpg"/>
          <p:cNvPicPr/>
          <p:nvPr/>
        </p:nvPicPr>
        <p:blipFill>
          <a:blip r:embed="rId6"/>
          <a:srcRect l="45862" t="30650" r="12151" b="49642"/>
          <a:stretch/>
        </p:blipFill>
        <p:spPr>
          <a:xfrm>
            <a:off x="5989680" y="3737160"/>
            <a:ext cx="2819160" cy="2514240"/>
          </a:xfrm>
          <a:prstGeom prst="rect">
            <a:avLst/>
          </a:prstGeom>
          <a:ln w="9525">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69"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70"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71"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72"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73"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474"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475"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76"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77"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78"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79"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80"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81"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82" name="object 5"/>
          <p:cNvSpPr/>
          <p:nvPr/>
        </p:nvSpPr>
        <p:spPr>
          <a:xfrm>
            <a:off x="228600" y="228600"/>
            <a:ext cx="9219960" cy="113472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 </a:t>
            </a:r>
            <a:r>
              <a:rPr b="0" lang="it-IT" sz="2400" spc="-1" strike="noStrike">
                <a:solidFill>
                  <a:srgbClr val="d66739"/>
                </a:solidFill>
                <a:latin typeface="黑体"/>
                <a:ea typeface="黑体"/>
              </a:rPr>
              <a:t>Meccanismo opzionale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(sistema di misurazione del carico)</a:t>
            </a:r>
            <a:r>
              <a:rPr b="0" lang="it-IT" sz="2400" spc="-1" strike="noStrike">
                <a:solidFill>
                  <a:srgbClr val="d66739"/>
                </a:solidFill>
                <a:latin typeface="黑体"/>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483" name="Rectangle 109"/>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84" name="Rectangle 3"/>
          <p:cNvSpPr/>
          <p:nvPr/>
        </p:nvSpPr>
        <p:spPr>
          <a:xfrm>
            <a:off x="6003720" y="142920"/>
            <a:ext cx="183960" cy="63936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tabLst>
                <a:tab algn="l" pos="0"/>
              </a:tabLst>
            </a:pPr>
            <a:br>
              <a:rPr sz="1800"/>
            </a:br>
            <a:endParaRPr b="0" lang="it-IT" sz="1800" spc="-1" strike="noStrike">
              <a:solidFill>
                <a:srgbClr val="000000"/>
              </a:solidFill>
              <a:latin typeface="Arial"/>
            </a:endParaRPr>
          </a:p>
        </p:txBody>
      </p:sp>
      <p:sp>
        <p:nvSpPr>
          <p:cNvPr id="485" name="object 9"/>
          <p:cNvSpPr/>
          <p:nvPr/>
        </p:nvSpPr>
        <p:spPr>
          <a:xfrm>
            <a:off x="838080" y="560088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86" name="object 9"/>
          <p:cNvSpPr/>
          <p:nvPr/>
        </p:nvSpPr>
        <p:spPr>
          <a:xfrm>
            <a:off x="38520" y="513792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87" name="Rectangle 1"/>
          <p:cNvSpPr/>
          <p:nvPr/>
        </p:nvSpPr>
        <p:spPr>
          <a:xfrm>
            <a:off x="457200" y="2882880"/>
            <a:ext cx="6400440" cy="3259080"/>
          </a:xfrm>
          <a:prstGeom prst="rect">
            <a:avLst/>
          </a:prstGeom>
          <a:noFill/>
          <a:ln w="9525">
            <a:noFill/>
          </a:ln>
        </p:spPr>
        <p:style>
          <a:lnRef idx="0"/>
          <a:fillRef idx="0"/>
          <a:effectRef idx="0"/>
          <a:fontRef idx="minor"/>
        </p:style>
        <p:txBody>
          <a:bodyPr numCol="1" spcCol="0" anchor="ctr">
            <a:spAutoFit/>
          </a:bodyPr>
          <a:p>
            <a:endParaRPr b="0" lang="it-IT" sz="1600" spc="-1" strike="noStrike">
              <a:solidFill>
                <a:srgbClr val="000000"/>
              </a:solidFill>
              <a:latin typeface="Arial"/>
            </a:endParaRPr>
          </a:p>
          <a:p>
            <a:r>
              <a:rPr b="0" lang="it-IT" sz="1600" spc="-1" strike="noStrike">
                <a:solidFill>
                  <a:schemeClr val="dk1"/>
                </a:solidFill>
                <a:latin typeface="Arial"/>
              </a:rPr>
              <a:t>La lunghezza di taglio del grezzo è controllata da un servomotore, che può misurare e regolare ogni taglio, in modo che i parametri possano essere regolati in qualsiasi momento nella produzione di massa per garantire la quantità accurata di materiali ed evitare un lotto di parti di scarto causate da errori di impostazione una tantum, risparmiando materiali e tempo.</a:t>
            </a:r>
            <a:endParaRPr b="0" lang="it-IT" sz="1600" spc="-1" strike="noStrike">
              <a:solidFill>
                <a:srgbClr val="000000"/>
              </a:solidFill>
              <a:latin typeface="Arial"/>
            </a:endParaRPr>
          </a:p>
          <a:p>
            <a:r>
              <a:rPr b="0" lang="it-IT" sz="1600" spc="-1" strike="noStrike">
                <a:solidFill>
                  <a:schemeClr val="dk1"/>
                </a:solidFill>
                <a:latin typeface="Arial"/>
              </a:rPr>
              <a:t>Blocco automatico del dispositivo operativo durante il taglio.</a:t>
            </a:r>
            <a:endParaRPr b="0" lang="it-IT" sz="1600" spc="-1" strike="noStrike">
              <a:solidFill>
                <a:srgbClr val="000000"/>
              </a:solidFill>
              <a:latin typeface="Arial"/>
            </a:endParaRPr>
          </a:p>
          <a:p>
            <a:r>
              <a:rPr b="0" lang="it-IT" sz="1600" spc="-1" strike="noStrike">
                <a:solidFill>
                  <a:schemeClr val="dk1"/>
                </a:solidFill>
                <a:latin typeface="Arial"/>
              </a:rPr>
              <a:t>Gli spazi vuoti utilizzati per lo stampaggio vengono prima riscaldati, quindi sono facili da tagliare. Poiché non ci sono trucioli e segni di taglio, il materiale piatto può risparmiare circa 1,2 mm di lunghezza per taglio.</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pic>
        <p:nvPicPr>
          <p:cNvPr id="488" name="图片 22" descr="C:\Users\ADMINI~1\AppData\Local\Temp\WeChat Files\e53c5232c3a00b5f34677ca1c82a3a7.jpg"/>
          <p:cNvPicPr/>
          <p:nvPr/>
        </p:nvPicPr>
        <p:blipFill>
          <a:blip r:embed="rId5"/>
          <a:srcRect l="-981" t="27683" r="20424" b="42822"/>
          <a:stretch/>
        </p:blipFill>
        <p:spPr>
          <a:xfrm>
            <a:off x="7162920" y="3124080"/>
            <a:ext cx="4286160" cy="3047760"/>
          </a:xfrm>
          <a:prstGeom prst="rect">
            <a:avLst/>
          </a:prstGeom>
          <a:ln w="9525">
            <a:noFill/>
          </a:ln>
        </p:spPr>
      </p:pic>
      <p:pic>
        <p:nvPicPr>
          <p:cNvPr id="489" name="Picture 2" descr=""/>
          <p:cNvPicPr/>
          <p:nvPr/>
        </p:nvPicPr>
        <p:blipFill>
          <a:blip r:embed="rId6"/>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91"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92"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93"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94"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495"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496"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497"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98"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499"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0"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1"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2"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3" name="Rectangle 87"/>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4" name="object 5"/>
          <p:cNvSpPr/>
          <p:nvPr/>
        </p:nvSpPr>
        <p:spPr>
          <a:xfrm>
            <a:off x="228600" y="228600"/>
            <a:ext cx="5781600" cy="81756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800" spc="-1" strike="noStrike">
                <a:solidFill>
                  <a:srgbClr val="d66739"/>
                </a:solidFill>
                <a:latin typeface="黑体"/>
                <a:ea typeface="黑体"/>
              </a:rPr>
              <a:t> </a:t>
            </a:r>
            <a:r>
              <a:rPr b="0" lang="it-IT" sz="2400" spc="-1" strike="noStrike">
                <a:solidFill>
                  <a:srgbClr val="d66739"/>
                </a:solidFill>
                <a:latin typeface="黑体"/>
                <a:ea typeface="黑体"/>
              </a:rPr>
              <a:t>Meccanismo opzionale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(sistema di taglio)</a:t>
            </a:r>
            <a:endParaRPr b="0" lang="it-IT" sz="2400" spc="-1" strike="noStrike">
              <a:solidFill>
                <a:srgbClr val="000000"/>
              </a:solidFill>
              <a:latin typeface="Arial"/>
            </a:endParaRPr>
          </a:p>
        </p:txBody>
      </p:sp>
      <p:sp>
        <p:nvSpPr>
          <p:cNvPr id="505" name="Rectangle 109"/>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506" name="Rectangle 3"/>
          <p:cNvSpPr/>
          <p:nvPr/>
        </p:nvSpPr>
        <p:spPr>
          <a:xfrm>
            <a:off x="6003720" y="142920"/>
            <a:ext cx="183960" cy="63936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tabLst>
                <a:tab algn="l" pos="0"/>
              </a:tabLst>
            </a:pPr>
            <a:br>
              <a:rPr sz="1800"/>
            </a:br>
            <a:endParaRPr b="0" lang="it-IT" sz="1800" spc="-1" strike="noStrike">
              <a:solidFill>
                <a:srgbClr val="000000"/>
              </a:solidFill>
              <a:latin typeface="Arial"/>
            </a:endParaRPr>
          </a:p>
        </p:txBody>
      </p:sp>
      <p:sp>
        <p:nvSpPr>
          <p:cNvPr id="507" name="object 9"/>
          <p:cNvSpPr/>
          <p:nvPr/>
        </p:nvSpPr>
        <p:spPr>
          <a:xfrm>
            <a:off x="838080" y="560088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508" name="object 9"/>
          <p:cNvSpPr/>
          <p:nvPr/>
        </p:nvSpPr>
        <p:spPr>
          <a:xfrm>
            <a:off x="38520" y="513792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509" name="Rectangle 2"/>
          <p:cNvSpPr/>
          <p:nvPr/>
        </p:nvSpPr>
        <p:spPr>
          <a:xfrm>
            <a:off x="251640" y="1893960"/>
            <a:ext cx="7391160" cy="4477680"/>
          </a:xfrm>
          <a:prstGeom prst="rect">
            <a:avLst/>
          </a:prstGeom>
          <a:noFill/>
          <a:ln w="9525">
            <a:noFill/>
          </a:ln>
        </p:spPr>
        <p:style>
          <a:lnRef idx="0"/>
          <a:fillRef idx="0"/>
          <a:effectRef idx="0"/>
          <a:fontRef idx="minor"/>
        </p:style>
        <p:txBody>
          <a:bodyPr numCol="1" spcCol="0" anchor="ctr">
            <a:spAutoFit/>
          </a:bodyPr>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Sistema di taglio doppio</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Il taglio automatico delle barre di rame è costituito da un sistema di taglio a doppia lama, ciascuna avviata da servomotori indipendenti.</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    </a:t>
            </a:r>
            <a:r>
              <a:rPr b="0" lang="it-IT" sz="1600" spc="-1" strike="noStrike">
                <a:solidFill>
                  <a:schemeClr val="dk1"/>
                </a:solidFill>
                <a:latin typeface="Arial"/>
              </a:rPr>
              <a:t>Vantaggio:</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Il risparmio di materiale consente flessibilità per ottimizzare gli scarti all'estremità della barra di rame.</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Non ci sono sporgenze di taglio che altrimenti esisterebbero nel modo tradizionale durante il taglio, rendendo il calcolo dell'utilizzo del materiale più accurato.</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Adatto per barre di rame di vari diametri all'interno della gamma consentita dalla macchina.</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Tagliare dopo il riscaldamento, quindi non ci sono trucioli.</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Poiché il taglio dopo il riscaldamento si consuma meno sulla lama, la lama dura più a lungo.</a:t>
            </a:r>
            <a:endParaRPr b="0" lang="it-IT" sz="1600" spc="-1" strike="noStrike">
              <a:solidFill>
                <a:srgbClr val="000000"/>
              </a:solidFill>
              <a:latin typeface="Arial"/>
            </a:endParaRPr>
          </a:p>
          <a:p>
            <a:pPr defTabSz="914400">
              <a:lnSpc>
                <a:spcPct val="100000"/>
              </a:lnSpc>
              <a:tabLst>
                <a:tab algn="l" pos="660240"/>
              </a:tabLst>
            </a:pPr>
            <a:r>
              <a:rPr b="0" lang="it-IT" sz="1600" spc="-1" strike="noStrike">
                <a:solidFill>
                  <a:schemeClr val="dk1"/>
                </a:solidFill>
                <a:latin typeface="Arial"/>
              </a:rPr>
              <a:t>La sostituzione dell'utensile è rapida e semplice, risparmiando tempo di manutenzione.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sp>
        <p:nvSpPr>
          <p:cNvPr id="510" name="TextBox 25"/>
          <p:cNvSpPr/>
          <p:nvPr/>
        </p:nvSpPr>
        <p:spPr>
          <a:xfrm>
            <a:off x="7642800" y="5284440"/>
            <a:ext cx="4297320" cy="912600"/>
          </a:xfrm>
          <a:prstGeom prst="rect">
            <a:avLst/>
          </a:prstGeom>
          <a:noFill/>
          <a:ln w="0">
            <a:noFill/>
          </a:ln>
        </p:spPr>
        <p:style>
          <a:lnRef idx="0"/>
          <a:fillRef idx="0"/>
          <a:effectRef idx="0"/>
          <a:fontRef idx="minor"/>
        </p:style>
        <p:txBody>
          <a:bodyPr lIns="90000" rIns="90000" tIns="45000" bIns="45000" anchor="t">
            <a:spAutoFit/>
          </a:bodyPr>
          <a:p>
            <a:r>
              <a:rPr b="0" lang="it-IT" sz="1800" spc="-1" strike="noStrike">
                <a:solidFill>
                  <a:schemeClr val="dk1"/>
                </a:solidFill>
                <a:latin typeface="Calibri"/>
              </a:rPr>
              <a:t>Nota: quanto sopra può essere selezionato in base alle esigenze del cliente.</a:t>
            </a:r>
            <a:endParaRPr b="0" lang="it-IT" sz="1800" spc="-1" strike="noStrike">
              <a:solidFill>
                <a:srgbClr val="000000"/>
              </a:solidFill>
              <a:latin typeface="Arial"/>
            </a:endParaRPr>
          </a:p>
          <a:p>
            <a:pPr algn="ctr" defTabSz="914400">
              <a:lnSpc>
                <a:spcPct val="100000"/>
              </a:lnSpc>
            </a:pPr>
            <a:endParaRPr b="0" lang="it-IT" sz="1800" spc="-1" strike="noStrike">
              <a:solidFill>
                <a:srgbClr val="000000"/>
              </a:solidFill>
              <a:latin typeface="Arial"/>
            </a:endParaRPr>
          </a:p>
        </p:txBody>
      </p:sp>
      <p:pic>
        <p:nvPicPr>
          <p:cNvPr id="511" name="Picture 4" descr=""/>
          <p:cNvPicPr/>
          <p:nvPr/>
        </p:nvPicPr>
        <p:blipFill>
          <a:blip r:embed="rId5"/>
          <a:stretch/>
        </p:blipFill>
        <p:spPr>
          <a:xfrm>
            <a:off x="7642800" y="2253600"/>
            <a:ext cx="4228920" cy="2478600"/>
          </a:xfrm>
          <a:prstGeom prst="rect">
            <a:avLst/>
          </a:prstGeom>
          <a:ln w="9525">
            <a:noFill/>
          </a:ln>
        </p:spPr>
      </p:pic>
      <p:pic>
        <p:nvPicPr>
          <p:cNvPr id="512" name="Picture 2" descr=""/>
          <p:cNvPicPr/>
          <p:nvPr/>
        </p:nvPicPr>
        <p:blipFill>
          <a:blip r:embed="rId6"/>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513" name="object 2"/>
          <p:cNvSpPr/>
          <p:nvPr/>
        </p:nvSpPr>
        <p:spPr>
          <a:xfrm>
            <a:off x="0" y="0"/>
            <a:ext cx="12191760" cy="6857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514" name="object 3"/>
          <p:cNvSpPr/>
          <p:nvPr/>
        </p:nvSpPr>
        <p:spPr>
          <a:xfrm>
            <a:off x="4935960" y="0"/>
            <a:ext cx="7255800" cy="6857640"/>
          </a:xfrm>
          <a:custGeom>
            <a:avLst/>
            <a:gdLst>
              <a:gd name="textAreaLeft" fmla="*/ 0 w 7255800"/>
              <a:gd name="textAreaRight" fmla="*/ 7256160 w 7255800"/>
              <a:gd name="textAreaTop" fmla="*/ 0 h 6857640"/>
              <a:gd name="textAreaBottom" fmla="*/ 6858000 h 6857640"/>
            </a:gdLst>
            <a:ahLst/>
            <a:rect l="textAreaLeft" t="textAreaTop" r="textAreaRight" b="textAreaBottom"/>
            <a:pathLst>
              <a:path w="7256145" h="6858000">
                <a:moveTo>
                  <a:pt x="7256017" y="0"/>
                </a:moveTo>
                <a:lnTo>
                  <a:pt x="6091951" y="0"/>
                </a:lnTo>
                <a:lnTo>
                  <a:pt x="0" y="5207762"/>
                </a:lnTo>
                <a:lnTo>
                  <a:pt x="1410680" y="6857998"/>
                </a:lnTo>
                <a:lnTo>
                  <a:pt x="7256017" y="6857997"/>
                </a:lnTo>
                <a:lnTo>
                  <a:pt x="7256017" y="0"/>
                </a:lnTo>
                <a:close/>
              </a:path>
            </a:pathLst>
          </a:custGeom>
          <a:solidFill>
            <a:srgbClr val="d66739">
              <a:alpha val="66000"/>
            </a:srgbClr>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515" name="object 5"/>
          <p:cNvSpPr/>
          <p:nvPr/>
        </p:nvSpPr>
        <p:spPr>
          <a:xfrm>
            <a:off x="7151760" y="5658840"/>
            <a:ext cx="4195080" cy="22572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1202400"/>
                <a:tab algn="l" pos="1883880"/>
                <a:tab algn="l" pos="2732760"/>
              </a:tabLst>
            </a:pPr>
            <a:r>
              <a:rPr b="0" lang="it-IT" sz="1400" spc="-1" strike="noStrike">
                <a:solidFill>
                  <a:srgbClr val="ffffff"/>
                </a:solidFill>
                <a:latin typeface="SimSun"/>
              </a:rPr>
              <a:t>T H A N</a:t>
            </a:r>
            <a:r>
              <a:rPr b="0" lang="it-IT" sz="1400" spc="-250" strike="noStrike">
                <a:solidFill>
                  <a:srgbClr val="ffffff"/>
                </a:solidFill>
                <a:latin typeface="SimSun"/>
              </a:rPr>
              <a:t> </a:t>
            </a:r>
            <a:r>
              <a:rPr b="0" lang="it-IT" sz="1400" spc="-1" strike="noStrike">
                <a:solidFill>
                  <a:srgbClr val="ffffff"/>
                </a:solidFill>
                <a:latin typeface="SimSun"/>
              </a:rPr>
              <a:t>K</a:t>
            </a:r>
            <a:r>
              <a:rPr b="0" lang="it-IT" sz="1400" spc="-77" strike="noStrike">
                <a:solidFill>
                  <a:srgbClr val="ffffff"/>
                </a:solidFill>
                <a:latin typeface="SimSun"/>
              </a:rPr>
              <a:t> </a:t>
            </a:r>
            <a:r>
              <a:rPr b="0" lang="it-IT" sz="1400" spc="-1" strike="noStrike">
                <a:solidFill>
                  <a:srgbClr val="ffffff"/>
                </a:solidFill>
                <a:latin typeface="SimSun"/>
              </a:rPr>
              <a:t>S</a:t>
            </a:r>
            <a:r>
              <a:rPr b="0" lang="it-IT" sz="1400" spc="-1" strike="noStrike">
                <a:solidFill>
                  <a:srgbClr val="ffffff"/>
                </a:solidFill>
                <a:latin typeface="SimSun"/>
              </a:rPr>
              <a:t>	</a:t>
            </a:r>
            <a:r>
              <a:rPr b="0" lang="it-IT" sz="1400" spc="-1" strike="noStrike">
                <a:solidFill>
                  <a:srgbClr val="ffffff"/>
                </a:solidFill>
                <a:latin typeface="SimSun"/>
              </a:rPr>
              <a:t>F</a:t>
            </a:r>
            <a:r>
              <a:rPr b="0" lang="it-IT" sz="1400" spc="-58" strike="noStrike">
                <a:solidFill>
                  <a:srgbClr val="ffffff"/>
                </a:solidFill>
                <a:latin typeface="SimSun"/>
              </a:rPr>
              <a:t> </a:t>
            </a:r>
            <a:r>
              <a:rPr b="0" lang="it-IT" sz="1400" spc="-1" strike="noStrike">
                <a:solidFill>
                  <a:srgbClr val="ffffff"/>
                </a:solidFill>
                <a:latin typeface="SimSun"/>
              </a:rPr>
              <a:t>O</a:t>
            </a:r>
            <a:r>
              <a:rPr b="0" lang="it-IT" sz="1400" spc="-77" strike="noStrike">
                <a:solidFill>
                  <a:srgbClr val="ffffff"/>
                </a:solidFill>
                <a:latin typeface="SimSun"/>
              </a:rPr>
              <a:t> </a:t>
            </a:r>
            <a:r>
              <a:rPr b="0" lang="it-IT" sz="1400" spc="-1" strike="noStrike">
                <a:solidFill>
                  <a:srgbClr val="ffffff"/>
                </a:solidFill>
                <a:latin typeface="SimSun"/>
              </a:rPr>
              <a:t>R</a:t>
            </a:r>
            <a:r>
              <a:rPr b="0" lang="it-IT" sz="1400" spc="-1" strike="noStrike">
                <a:solidFill>
                  <a:srgbClr val="ffffff"/>
                </a:solidFill>
                <a:latin typeface="SimSun"/>
              </a:rPr>
              <a:t>	</a:t>
            </a:r>
            <a:r>
              <a:rPr b="0" lang="it-IT" sz="1400" spc="-1" strike="noStrike">
                <a:solidFill>
                  <a:srgbClr val="ffffff"/>
                </a:solidFill>
                <a:latin typeface="SimSun"/>
              </a:rPr>
              <a:t>Y O</a:t>
            </a:r>
            <a:r>
              <a:rPr b="0" lang="it-IT" sz="1400" spc="-131" strike="noStrike">
                <a:solidFill>
                  <a:srgbClr val="ffffff"/>
                </a:solidFill>
                <a:latin typeface="SimSun"/>
              </a:rPr>
              <a:t> </a:t>
            </a:r>
            <a:r>
              <a:rPr b="0" lang="it-IT" sz="1400" spc="-1" strike="noStrike">
                <a:solidFill>
                  <a:srgbClr val="ffffff"/>
                </a:solidFill>
                <a:latin typeface="SimSun"/>
              </a:rPr>
              <a:t>U</a:t>
            </a:r>
            <a:r>
              <a:rPr b="0" lang="it-IT" sz="1400" spc="-77" strike="noStrike">
                <a:solidFill>
                  <a:srgbClr val="ffffff"/>
                </a:solidFill>
                <a:latin typeface="SimSun"/>
              </a:rPr>
              <a:t> </a:t>
            </a:r>
            <a:r>
              <a:rPr b="0" lang="it-IT" sz="1400" spc="-1" strike="noStrike">
                <a:solidFill>
                  <a:srgbClr val="ffffff"/>
                </a:solidFill>
                <a:latin typeface="SimSun"/>
              </a:rPr>
              <a:t>R</a:t>
            </a:r>
            <a:r>
              <a:rPr b="0" lang="it-IT" sz="1400" spc="-1" strike="noStrike">
                <a:solidFill>
                  <a:srgbClr val="ffffff"/>
                </a:solidFill>
                <a:latin typeface="SimSun"/>
              </a:rPr>
              <a:t>	</a:t>
            </a:r>
            <a:r>
              <a:rPr b="0" lang="it-IT" sz="1400" spc="-1" strike="noStrike">
                <a:solidFill>
                  <a:srgbClr val="ffffff"/>
                </a:solidFill>
                <a:latin typeface="SimSun"/>
              </a:rPr>
              <a:t>A</a:t>
            </a:r>
            <a:r>
              <a:rPr b="0" lang="it-IT" sz="1400" spc="-72" strike="noStrike">
                <a:solidFill>
                  <a:srgbClr val="ffffff"/>
                </a:solidFill>
                <a:latin typeface="SimSun"/>
              </a:rPr>
              <a:t> </a:t>
            </a:r>
            <a:r>
              <a:rPr b="0" lang="it-IT" sz="1400" spc="-1" strike="noStrike">
                <a:solidFill>
                  <a:srgbClr val="ffffff"/>
                </a:solidFill>
                <a:latin typeface="SimSun"/>
              </a:rPr>
              <a:t>T</a:t>
            </a:r>
            <a:r>
              <a:rPr b="0" lang="it-IT" sz="1400" spc="-80" strike="noStrike">
                <a:solidFill>
                  <a:srgbClr val="ffffff"/>
                </a:solidFill>
                <a:latin typeface="SimSun"/>
              </a:rPr>
              <a:t> </a:t>
            </a:r>
            <a:r>
              <a:rPr b="0" lang="it-IT" sz="1400" spc="-1" strike="noStrike">
                <a:solidFill>
                  <a:srgbClr val="ffffff"/>
                </a:solidFill>
                <a:latin typeface="SimSun"/>
              </a:rPr>
              <a:t>T</a:t>
            </a:r>
            <a:r>
              <a:rPr b="0" lang="it-IT" sz="1400" spc="-72" strike="noStrike">
                <a:solidFill>
                  <a:srgbClr val="ffffff"/>
                </a:solidFill>
                <a:latin typeface="SimSun"/>
              </a:rPr>
              <a:t> </a:t>
            </a:r>
            <a:r>
              <a:rPr b="0" lang="it-IT" sz="1400" spc="-1" strike="noStrike">
                <a:solidFill>
                  <a:srgbClr val="ffffff"/>
                </a:solidFill>
                <a:latin typeface="SimSun"/>
              </a:rPr>
              <a:t>E</a:t>
            </a:r>
            <a:r>
              <a:rPr b="0" lang="it-IT" sz="1400" spc="-72" strike="noStrike">
                <a:solidFill>
                  <a:srgbClr val="ffffff"/>
                </a:solidFill>
                <a:latin typeface="SimSun"/>
              </a:rPr>
              <a:t> </a:t>
            </a:r>
            <a:r>
              <a:rPr b="0" lang="it-IT" sz="1400" spc="-1" strike="noStrike">
                <a:solidFill>
                  <a:srgbClr val="ffffff"/>
                </a:solidFill>
                <a:latin typeface="SimSun"/>
              </a:rPr>
              <a:t>N</a:t>
            </a:r>
            <a:r>
              <a:rPr b="0" lang="it-IT" sz="1400" spc="-80" strike="noStrike">
                <a:solidFill>
                  <a:srgbClr val="ffffff"/>
                </a:solidFill>
                <a:latin typeface="SimSun"/>
              </a:rPr>
              <a:t> </a:t>
            </a:r>
            <a:r>
              <a:rPr b="0" lang="it-IT" sz="1400" spc="-1" strike="noStrike">
                <a:solidFill>
                  <a:srgbClr val="ffffff"/>
                </a:solidFill>
                <a:latin typeface="SimSun"/>
              </a:rPr>
              <a:t>T</a:t>
            </a:r>
            <a:r>
              <a:rPr b="0" lang="it-IT" sz="1400" spc="-72" strike="noStrike">
                <a:solidFill>
                  <a:srgbClr val="ffffff"/>
                </a:solidFill>
                <a:latin typeface="SimSun"/>
              </a:rPr>
              <a:t> </a:t>
            </a:r>
            <a:r>
              <a:rPr b="0" lang="it-IT" sz="1400" spc="-1" strike="noStrike">
                <a:solidFill>
                  <a:srgbClr val="ffffff"/>
                </a:solidFill>
                <a:latin typeface="SimSun"/>
              </a:rPr>
              <a:t>I</a:t>
            </a:r>
            <a:r>
              <a:rPr b="0" lang="it-IT" sz="1400" spc="-80" strike="noStrike">
                <a:solidFill>
                  <a:srgbClr val="ffffff"/>
                </a:solidFill>
                <a:latin typeface="SimSun"/>
              </a:rPr>
              <a:t> </a:t>
            </a:r>
            <a:r>
              <a:rPr b="0" lang="it-IT" sz="1400" spc="-1" strike="noStrike">
                <a:solidFill>
                  <a:srgbClr val="ffffff"/>
                </a:solidFill>
                <a:latin typeface="SimSun"/>
              </a:rPr>
              <a:t>O</a:t>
            </a:r>
            <a:r>
              <a:rPr b="0" lang="it-IT" sz="1400" spc="-80" strike="noStrike">
                <a:solidFill>
                  <a:srgbClr val="ffffff"/>
                </a:solidFill>
                <a:latin typeface="SimSun"/>
              </a:rPr>
              <a:t> </a:t>
            </a:r>
            <a:r>
              <a:rPr b="0" lang="it-IT" sz="1400" spc="-1" strike="noStrike">
                <a:solidFill>
                  <a:srgbClr val="ffffff"/>
                </a:solidFill>
                <a:latin typeface="SimSun"/>
              </a:rPr>
              <a:t>N</a:t>
            </a:r>
            <a:endParaRPr b="0" lang="it-IT" sz="1400" spc="-1" strike="noStrike">
              <a:solidFill>
                <a:srgbClr val="000000"/>
              </a:solidFill>
              <a:latin typeface="Arial"/>
            </a:endParaRPr>
          </a:p>
        </p:txBody>
      </p:sp>
      <p:pic>
        <p:nvPicPr>
          <p:cNvPr id="516" name="Picture 5" descr=""/>
          <p:cNvPicPr/>
          <p:nvPr/>
        </p:nvPicPr>
        <p:blipFill>
          <a:blip r:embed="rId2"/>
          <a:stretch/>
        </p:blipFill>
        <p:spPr>
          <a:xfrm>
            <a:off x="5542200" y="1293120"/>
            <a:ext cx="4152600" cy="533160"/>
          </a:xfrm>
          <a:prstGeom prst="rect">
            <a:avLst/>
          </a:prstGeom>
          <a:ln w="0">
            <a:noFill/>
          </a:ln>
        </p:spPr>
      </p:pic>
      <p:sp>
        <p:nvSpPr>
          <p:cNvPr id="517" name="矩形 13"/>
          <p:cNvSpPr/>
          <p:nvPr/>
        </p:nvSpPr>
        <p:spPr>
          <a:xfrm>
            <a:off x="2362320" y="2438280"/>
            <a:ext cx="9600840" cy="1142640"/>
          </a:xfrm>
          <a:prstGeom prst="rect">
            <a:avLst/>
          </a:prstGeom>
          <a:noFill/>
          <a:ln w="3175">
            <a:solidFill>
              <a:srgbClr val="ffffff">
                <a:lumMod val="95000"/>
              </a:srgbClr>
            </a:solidFill>
            <a:round/>
          </a:ln>
        </p:spPr>
        <p:style>
          <a:lnRef idx="2">
            <a:schemeClr val="accent1">
              <a:shade val="50000"/>
            </a:schemeClr>
          </a:lnRef>
          <a:fillRef idx="1">
            <a:schemeClr val="accent1"/>
          </a:fillRef>
          <a:effectRef idx="0">
            <a:schemeClr val="accent1"/>
          </a:effectRef>
          <a:fontRef idx="minor"/>
        </p:style>
        <p:txBody>
          <a:bodyPr anchor="ctr">
            <a:noAutofit/>
          </a:bodyPr>
          <a:p>
            <a:r>
              <a:rPr b="1" lang="en-US" sz="4900" spc="-1" strike="noStrike">
                <a:solidFill>
                  <a:srgbClr val="ffffff"/>
                </a:solidFill>
                <a:latin typeface="黑体"/>
                <a:ea typeface="黑体"/>
              </a:rPr>
              <a:t>Guangdong Zelin Machinery Equipment Co., Ltd</a:t>
            </a:r>
            <a:endParaRPr b="0" lang="it-IT" sz="4900" spc="-1" strike="noStrike">
              <a:solidFill>
                <a:srgbClr val="000000"/>
              </a:solidFill>
              <a:latin typeface="Arial"/>
            </a:endParaRPr>
          </a:p>
          <a:p>
            <a:pPr algn="ctr" defTabSz="914400">
              <a:lnSpc>
                <a:spcPct val="100000"/>
              </a:lnSpc>
            </a:pPr>
            <a:endParaRPr b="0" lang="it-IT" sz="49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4"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5"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6"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7"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48" name="object 5"/>
          <p:cNvSpPr/>
          <p:nvPr/>
        </p:nvSpPr>
        <p:spPr>
          <a:xfrm>
            <a:off x="228600" y="228600"/>
            <a:ext cx="7086240" cy="62172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u="sng">
                <a:solidFill>
                  <a:srgbClr val="d66739"/>
                </a:solidFill>
                <a:uFill>
                  <a:solidFill>
                    <a:srgbClr val="d66739"/>
                  </a:solidFill>
                </a:uFill>
                <a:latin typeface="黑体"/>
                <a:ea typeface="黑体"/>
              </a:rPr>
              <a:t> </a:t>
            </a:r>
            <a:r>
              <a:rPr b="0" lang="en-US" sz="2400" spc="-1" strike="noStrike" u="sng">
                <a:solidFill>
                  <a:srgbClr val="d66739"/>
                </a:solidFill>
                <a:uFill>
                  <a:solidFill>
                    <a:srgbClr val="d66739"/>
                  </a:solidFill>
                </a:uFill>
                <a:latin typeface="Calibri"/>
                <a:ea typeface="黑体"/>
              </a:rPr>
              <a:t>Art</a:t>
            </a:r>
            <a:r>
              <a:rPr b="0" lang="zh-CN" sz="2400" spc="-1" strike="noStrike" u="sng">
                <a:solidFill>
                  <a:srgbClr val="d66739"/>
                </a:solidFill>
                <a:uFill>
                  <a:solidFill>
                    <a:srgbClr val="d66739"/>
                  </a:solidFill>
                </a:uFill>
                <a:latin typeface="Calibri"/>
                <a:ea typeface="黑体"/>
              </a:rPr>
              <a:t>：</a:t>
            </a:r>
            <a:r>
              <a:rPr b="0" lang="en-US" sz="2400" spc="-1" strike="noStrike" u="sng">
                <a:solidFill>
                  <a:srgbClr val="d66739"/>
                </a:solidFill>
                <a:uFill>
                  <a:solidFill>
                    <a:srgbClr val="d66739"/>
                  </a:solidFill>
                </a:uFill>
                <a:latin typeface="Calibri"/>
                <a:ea typeface="黑体"/>
              </a:rPr>
              <a:t>ZG250</a:t>
            </a:r>
            <a:r>
              <a:rPr b="1" lang="en-US" sz="2400" spc="-1" strike="noStrike" u="sng">
                <a:solidFill>
                  <a:srgbClr val="d66739"/>
                </a:solidFill>
                <a:uFill>
                  <a:solidFill>
                    <a:srgbClr val="d66739"/>
                  </a:solidFill>
                </a:uFill>
                <a:latin typeface="黑体"/>
                <a:ea typeface="黑体"/>
              </a:rPr>
              <a:t>/4G60 </a:t>
            </a:r>
            <a:r>
              <a:rPr b="1" lang="en-US" sz="4000" spc="-1" strike="noStrike" u="sng">
                <a:solidFill>
                  <a:srgbClr val="d66739"/>
                </a:solidFill>
                <a:uFill>
                  <a:solidFill>
                    <a:srgbClr val="d66739"/>
                  </a:solidFill>
                </a:uFill>
                <a:latin typeface="黑体"/>
                <a:ea typeface="黑体"/>
              </a:rPr>
              <a:t>	</a:t>
            </a:r>
            <a:endParaRPr b="0" lang="it-IT" sz="4000" spc="-1" strike="noStrike">
              <a:solidFill>
                <a:srgbClr val="000000"/>
              </a:solidFill>
              <a:latin typeface="Arial"/>
            </a:endParaRPr>
          </a:p>
        </p:txBody>
      </p:sp>
      <p:sp>
        <p:nvSpPr>
          <p:cNvPr id="149"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0"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1"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2"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3"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4"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55" name="object 9"/>
          <p:cNvSpPr/>
          <p:nvPr/>
        </p:nvSpPr>
        <p:spPr>
          <a:xfrm rot="21382200">
            <a:off x="10630440" y="3240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56" name="object 9"/>
          <p:cNvSpPr/>
          <p:nvPr/>
        </p:nvSpPr>
        <p:spPr>
          <a:xfrm rot="21216000">
            <a:off x="10990800" y="101916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157" name="Picture 2" descr=""/>
          <p:cNvPicPr/>
          <p:nvPr/>
        </p:nvPicPr>
        <p:blipFill>
          <a:blip r:embed="rId5"/>
          <a:stretch/>
        </p:blipFill>
        <p:spPr>
          <a:xfrm>
            <a:off x="457200" y="1447920"/>
            <a:ext cx="6400440" cy="4800240"/>
          </a:xfrm>
          <a:prstGeom prst="rect">
            <a:avLst/>
          </a:prstGeom>
          <a:ln w="9525">
            <a:noFill/>
          </a:ln>
        </p:spPr>
      </p:pic>
      <p:pic>
        <p:nvPicPr>
          <p:cNvPr id="158" name="Picture 4" descr=""/>
          <p:cNvPicPr/>
          <p:nvPr/>
        </p:nvPicPr>
        <p:blipFill>
          <a:blip r:embed="rId6"/>
          <a:srcRect l="0" t="9091" r="9953" b="0"/>
          <a:stretch/>
        </p:blipFill>
        <p:spPr>
          <a:xfrm>
            <a:off x="7696080" y="762120"/>
            <a:ext cx="3962160" cy="5333760"/>
          </a:xfrm>
          <a:prstGeom prst="rect">
            <a:avLst/>
          </a:prstGeom>
          <a:ln w="9525">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60"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61"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62"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63"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64" name="object 5"/>
          <p:cNvSpPr/>
          <p:nvPr/>
        </p:nvSpPr>
        <p:spPr>
          <a:xfrm>
            <a:off x="228600" y="228600"/>
            <a:ext cx="708624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u="sng">
                <a:solidFill>
                  <a:srgbClr val="d66739"/>
                </a:solidFill>
                <a:uFill>
                  <a:solidFill>
                    <a:srgbClr val="d66739"/>
                  </a:solidFill>
                </a:uFill>
                <a:latin typeface="黑体"/>
                <a:ea typeface="黑体"/>
              </a:rPr>
              <a:t>   </a:t>
            </a:r>
            <a:r>
              <a:rPr b="0" lang="en-US" sz="2400" spc="-1" strike="noStrike" u="sng">
                <a:solidFill>
                  <a:srgbClr val="d66739"/>
                </a:solidFill>
                <a:uFill>
                  <a:solidFill>
                    <a:srgbClr val="d66739"/>
                  </a:solidFill>
                </a:uFill>
                <a:latin typeface="黑体"/>
                <a:ea typeface="黑体"/>
              </a:rPr>
              <a:t>Introduzione</a:t>
            </a:r>
            <a:r>
              <a:rPr b="1" lang="en-IT" sz="2400" spc="-1" strike="noStrike" u="sng">
                <a:solidFill>
                  <a:srgbClr val="d66739"/>
                </a:solidFill>
                <a:uFill>
                  <a:solidFill>
                    <a:srgbClr val="d66739"/>
                  </a:solidFill>
                </a:uFill>
                <a:latin typeface="黑体"/>
                <a:ea typeface="黑体"/>
              </a:rPr>
              <a:t>	</a:t>
            </a:r>
            <a:endParaRPr b="0" lang="it-IT" sz="2400" spc="-1" strike="noStrike">
              <a:solidFill>
                <a:srgbClr val="000000"/>
              </a:solidFill>
              <a:latin typeface="Arial"/>
            </a:endParaRPr>
          </a:p>
        </p:txBody>
      </p:sp>
      <p:sp>
        <p:nvSpPr>
          <p:cNvPr id="165"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66"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67"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68"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69"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70"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171" name="object 9"/>
          <p:cNvSpPr/>
          <p:nvPr/>
        </p:nvSpPr>
        <p:spPr>
          <a:xfrm rot="21382200">
            <a:off x="10630440" y="3240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2" name="object 9"/>
          <p:cNvSpPr/>
          <p:nvPr/>
        </p:nvSpPr>
        <p:spPr>
          <a:xfrm rot="21216000">
            <a:off x="10990800" y="1019160"/>
            <a:ext cx="1072800" cy="1257120"/>
          </a:xfrm>
          <a:custGeom>
            <a:avLst/>
            <a:gdLst>
              <a:gd name="textAreaLeft" fmla="*/ 0 w 1072800"/>
              <a:gd name="textAreaRight" fmla="*/ 1073160 w 1072800"/>
              <a:gd name="textAreaTop" fmla="*/ 0 h 1257120"/>
              <a:gd name="textAreaBottom" fmla="*/ 1257480 h 12571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3" name="矩形 33"/>
          <p:cNvSpPr/>
          <p:nvPr/>
        </p:nvSpPr>
        <p:spPr>
          <a:xfrm>
            <a:off x="388800" y="1066680"/>
            <a:ext cx="11574360" cy="5641560"/>
          </a:xfrm>
          <a:prstGeom prst="rect">
            <a:avLst/>
          </a:prstGeom>
          <a:noFill/>
          <a:ln w="0">
            <a:noFill/>
          </a:ln>
        </p:spPr>
        <p:style>
          <a:lnRef idx="0"/>
          <a:fillRef idx="0"/>
          <a:effectRef idx="0"/>
          <a:fontRef idx="minor"/>
        </p:style>
        <p:txBody>
          <a:bodyPr anchor="t">
            <a:spAutoFit/>
          </a:bodyPr>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Vi presentiamo le Presse idrauliche Serie RED PUNCH per lo stampaggio a caldo di pezzi in ottone alluminio.  </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Le presse RED PUNCH sono presse per la forgiatura automatica che integrano nel processo il carico di spezzoni di barra, il pre riscaldamento in forno elettrico o gas con carico e scarico in automatico di pezzi finiti senza bave.</a:t>
            </a: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Queste attrezzature di stampaggio automatico sono gestite da un CN, altamente integrata, appositamente progettata per la produzione flessibile di prodotti in rame di varie forme. L'intero sistema comprende un impianto di caricamento automatico, un forno di riscaldamento a media frequenza, una stazione di rilevamento automatico della temperatura dello spezzone e un'attrezzatura idraulica per stampaggio e formatura. </a:t>
            </a: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Inoltre, l'apparecchiatura è dotata di un dispositivo che convoglia automaticamente il grezzo e lo invia all'attrezzatura di stampaggio, nonché di un dispositivo di estrazione automatica per ottenere un elevato grado di automazione dell'intero processo di produzione.</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Dal processo di stampaggio, si ottiene un elemento forgiato senza flash, riducendo la quantità di materiale utilizzato nel grezzo. È cosi possibile ottenere notevoli risparmi sui costi. L'apparecchiatura ha alta efficienza, risparmio energetico, protezione ambientale e alta qualità.</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Questo insieme di attrezzature attraverso il controllo a CN, è dotato di quattro operazioni indipendenti di punzonatori o carotaggi idraulici, in base alla domanda o necessita, nel processo di produzione si può regolare tempestivamente la velocità di entrata e uscita delle punzonature, in modo che le il materiale plastico all'interno dello stampo possa muoversi e deformarsi in base alle caratteristiche richieste dal progetto e cosi ottenere pezzi forgiati con il maggior numero possibile di cavita, in grado di produrre una varietà di forme cave e complesse come tee, gomiti e così via.</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In base alla produzione e alle esigenze dei diversi prodotti, è possibile scegliere uno, due, tre o quattro punzoni o carotaggi.  Allo stesso tempo, è dotato di un sistema di lubrificazione regolabile a 20 teste, adatto per la lubrificazione di vari stampi.</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a:p>
            <a:pPr defTabSz="914400">
              <a:lnSpc>
                <a:spcPct val="100000"/>
              </a:lnSpc>
              <a:tabLst>
                <a:tab algn="l" pos="0"/>
              </a:tabLst>
            </a:pPr>
            <a:r>
              <a:rPr b="0" lang="it-IT" sz="1400" spc="-1" strike="noStrike">
                <a:solidFill>
                  <a:srgbClr val="000000"/>
                </a:solidFill>
                <a:latin typeface="Arial"/>
              </a:rPr>
              <a:t>   </a:t>
            </a:r>
            <a:r>
              <a:rPr b="0" lang="it-IT" sz="1400" spc="-1" strike="noStrike">
                <a:solidFill>
                  <a:srgbClr val="000000"/>
                </a:solidFill>
                <a:latin typeface="Arial"/>
              </a:rPr>
              <a:t>Il concetto di design di questa macchina è economico e rispettoso dell'ambiente, il suo ingombro è ridotto, non vi è inquinamento nel processo di produzione e il suo rumore è inferiore a 85 decibel</a:t>
            </a:r>
            <a:endParaRPr b="0" lang="it-IT" sz="1400" spc="-1" strike="noStrike">
              <a:solidFill>
                <a:srgbClr val="000000"/>
              </a:solidFill>
              <a:latin typeface="Arial"/>
            </a:endParaRPr>
          </a:p>
          <a:p>
            <a:pPr defTabSz="914400">
              <a:lnSpc>
                <a:spcPct val="100000"/>
              </a:lnSpc>
              <a:tabLst>
                <a:tab algn="l" pos="0"/>
              </a:tabLst>
            </a:pPr>
            <a:endParaRPr b="0" lang="it-IT" sz="1400" spc="-1" strike="noStrike">
              <a:solidFill>
                <a:srgbClr val="000000"/>
              </a:solidFill>
              <a:latin typeface="Arial"/>
            </a:endParaRPr>
          </a:p>
        </p:txBody>
      </p:sp>
      <p:pic>
        <p:nvPicPr>
          <p:cNvPr id="174" name="Picture 2" descr=""/>
          <p:cNvPicPr/>
          <p:nvPr/>
        </p:nvPicPr>
        <p:blipFill>
          <a:blip r:embed="rId5"/>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6"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7"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8"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79"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0" name="object 5"/>
          <p:cNvSpPr/>
          <p:nvPr/>
        </p:nvSpPr>
        <p:spPr>
          <a:xfrm>
            <a:off x="457200" y="316800"/>
            <a:ext cx="312372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Dati principali</a:t>
            </a:r>
            <a:endParaRPr b="0" lang="it-IT" sz="2400" spc="-1" strike="noStrike">
              <a:solidFill>
                <a:srgbClr val="000000"/>
              </a:solidFill>
              <a:latin typeface="Arial"/>
            </a:endParaRPr>
          </a:p>
        </p:txBody>
      </p:sp>
      <p:sp>
        <p:nvSpPr>
          <p:cNvPr id="181"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2"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graphicFrame>
        <p:nvGraphicFramePr>
          <p:cNvPr id="183" name="表格 29"/>
          <p:cNvGraphicFramePr/>
          <p:nvPr/>
        </p:nvGraphicFramePr>
        <p:xfrm>
          <a:off x="6969960" y="798840"/>
          <a:ext cx="4876560" cy="5684040"/>
        </p:xfrm>
        <a:graphic>
          <a:graphicData uri="http://schemas.openxmlformats.org/drawingml/2006/table">
            <a:tbl>
              <a:tblPr/>
              <a:tblGrid>
                <a:gridCol w="1964520"/>
                <a:gridCol w="2911680"/>
              </a:tblGrid>
              <a:tr h="809640">
                <a:tc>
                  <a:txBody>
                    <a:bodyPr anchor="ctr">
                      <a:noAutofit/>
                    </a:bodyPr>
                    <a:p>
                      <a:pPr defTabSz="914400">
                        <a:lnSpc>
                          <a:spcPct val="100000"/>
                        </a:lnSpc>
                        <a:tabLst>
                          <a:tab algn="l" pos="0"/>
                        </a:tabLst>
                      </a:pPr>
                      <a:r>
                        <a:rPr b="1" lang="en-US" sz="2800" spc="-1" strike="noStrike">
                          <a:solidFill>
                            <a:schemeClr val="lt1"/>
                          </a:solidFill>
                          <a:latin typeface="Calibri"/>
                        </a:rPr>
                        <a:t>Modello</a:t>
                      </a:r>
                      <a:endParaRPr b="0" lang="it-IT" sz="2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nchor="ctr">
                      <a:noAutofit/>
                    </a:bodyPr>
                    <a:p>
                      <a:pPr>
                        <a:lnSpc>
                          <a:spcPct val="100000"/>
                        </a:lnSpc>
                      </a:pPr>
                      <a:r>
                        <a:rPr b="0" lang="en-US" sz="2800" spc="-1" strike="noStrike">
                          <a:solidFill>
                            <a:srgbClr val="ffffff"/>
                          </a:solidFill>
                          <a:latin typeface="Calibri"/>
                        </a:rPr>
                        <a:t>ZG250/4G60</a:t>
                      </a:r>
                      <a:endParaRPr b="0" lang="it-IT" sz="2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r>
              <a:tr h="405000">
                <a:tc>
                  <a:txBody>
                    <a:bodyPr anchor="ctr">
                      <a:noAutofit/>
                    </a:bodyPr>
                    <a:p>
                      <a:pPr>
                        <a:lnSpc>
                          <a:spcPct val="100000"/>
                        </a:lnSpc>
                      </a:pPr>
                      <a:r>
                        <a:rPr b="0" lang="en-US" sz="1800" spc="-1" strike="noStrike">
                          <a:solidFill>
                            <a:srgbClr val="000000"/>
                          </a:solidFill>
                          <a:latin typeface="Calibri"/>
                        </a:rPr>
                        <a:t>Dimensioni</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c>
                  <a:txBody>
                    <a:bodyPr anchor="ctr">
                      <a:noAutofit/>
                    </a:bodyPr>
                    <a:p>
                      <a:pPr>
                        <a:lnSpc>
                          <a:spcPct val="100000"/>
                        </a:lnSpc>
                      </a:pPr>
                      <a:r>
                        <a:rPr b="0" lang="en-US" sz="1800" spc="-1" strike="noStrike">
                          <a:solidFill>
                            <a:srgbClr val="000000"/>
                          </a:solidFill>
                          <a:latin typeface="Calibri"/>
                        </a:rPr>
                        <a:t>5860*2700*3650</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r>
              <a:tr h="405000">
                <a:tc>
                  <a:txBody>
                    <a:bodyPr anchor="ctr">
                      <a:noAutofit/>
                    </a:bodyPr>
                    <a:p>
                      <a:pPr>
                        <a:lnSpc>
                          <a:spcPct val="100000"/>
                        </a:lnSpc>
                      </a:pPr>
                      <a:r>
                        <a:rPr b="0" lang="en-US" sz="1800" spc="-1" strike="noStrike">
                          <a:solidFill>
                            <a:srgbClr val="000000"/>
                          </a:solidFill>
                          <a:latin typeface="Calibri"/>
                        </a:rPr>
                        <a:t>Peso</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c>
                  <a:txBody>
                    <a:bodyPr anchor="ctr">
                      <a:noAutofit/>
                    </a:bodyPr>
                    <a:p>
                      <a:pPr>
                        <a:lnSpc>
                          <a:spcPct val="100000"/>
                        </a:lnSpc>
                      </a:pPr>
                      <a:r>
                        <a:rPr b="0" lang="en-US" sz="1800" spc="-1" strike="noStrike">
                          <a:solidFill>
                            <a:srgbClr val="000000"/>
                          </a:solidFill>
                          <a:latin typeface="Calibri"/>
                        </a:rPr>
                        <a:t>15T</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r>
              <a:tr h="405000">
                <a:tc>
                  <a:txBody>
                    <a:bodyPr anchor="ctr">
                      <a:noAutofit/>
                    </a:bodyPr>
                    <a:p>
                      <a:pPr>
                        <a:lnSpc>
                          <a:spcPct val="100000"/>
                        </a:lnSpc>
                      </a:pPr>
                      <a:r>
                        <a:rPr b="0" lang="en-US" sz="1800" spc="-1" strike="noStrike">
                          <a:solidFill>
                            <a:srgbClr val="000000"/>
                          </a:solidFill>
                          <a:latin typeface="Calibri"/>
                        </a:rPr>
                        <a:t>Potenza installata</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c>
                  <a:txBody>
                    <a:bodyPr anchor="ctr">
                      <a:noAutofit/>
                    </a:bodyPr>
                    <a:p>
                      <a:pPr>
                        <a:lnSpc>
                          <a:spcPct val="100000"/>
                        </a:lnSpc>
                      </a:pPr>
                      <a:r>
                        <a:rPr b="0" lang="en-US" sz="1800" spc="-1" strike="noStrike">
                          <a:solidFill>
                            <a:srgbClr val="000000"/>
                          </a:solidFill>
                          <a:latin typeface="Calibri"/>
                        </a:rPr>
                        <a:t>260kw</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r>
              <a:tr h="405000">
                <a:tc>
                  <a:txBody>
                    <a:bodyPr anchor="ctr">
                      <a:noAutofit/>
                    </a:bodyPr>
                    <a:p>
                      <a:pPr>
                        <a:lnSpc>
                          <a:spcPct val="100000"/>
                        </a:lnSpc>
                      </a:pPr>
                      <a:r>
                        <a:rPr b="0" lang="en-US" sz="1800" spc="-1" strike="noStrike">
                          <a:solidFill>
                            <a:srgbClr val="000000"/>
                          </a:solidFill>
                          <a:latin typeface="Calibri"/>
                        </a:rPr>
                        <a:t>Forza cilindro principale</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c>
                  <a:txBody>
                    <a:bodyPr anchor="ctr">
                      <a:noAutofit/>
                    </a:bodyPr>
                    <a:p>
                      <a:pPr>
                        <a:lnSpc>
                          <a:spcPct val="100000"/>
                        </a:lnSpc>
                      </a:pPr>
                      <a:r>
                        <a:rPr b="0" lang="en-US" sz="1800" spc="-1" strike="noStrike">
                          <a:solidFill>
                            <a:srgbClr val="000000"/>
                          </a:solidFill>
                          <a:latin typeface="Calibri"/>
                        </a:rPr>
                        <a:t>2500KN</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r>
              <a:tr h="405000">
                <a:tc>
                  <a:txBody>
                    <a:bodyPr anchor="ctr">
                      <a:noAutofit/>
                    </a:bodyPr>
                    <a:p>
                      <a:pPr>
                        <a:lnSpc>
                          <a:spcPct val="100000"/>
                        </a:lnSpc>
                      </a:pPr>
                      <a:r>
                        <a:rPr b="0" lang="en-US" sz="1800" spc="-1" strike="noStrike">
                          <a:solidFill>
                            <a:srgbClr val="000000"/>
                          </a:solidFill>
                          <a:latin typeface="Calibri"/>
                        </a:rPr>
                        <a:t>Forza cilindri laterali</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c>
                  <a:txBody>
                    <a:bodyPr anchor="ctr">
                      <a:noAutofit/>
                    </a:bodyPr>
                    <a:p>
                      <a:pPr>
                        <a:lnSpc>
                          <a:spcPct val="100000"/>
                        </a:lnSpc>
                      </a:pPr>
                      <a:r>
                        <a:rPr b="0" lang="en-US" sz="1800" spc="-1" strike="noStrike">
                          <a:solidFill>
                            <a:srgbClr val="000000"/>
                          </a:solidFill>
                          <a:latin typeface="Calibri"/>
                        </a:rPr>
                        <a:t>600KN</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r>
              <a:tr h="405000">
                <a:tc>
                  <a:txBody>
                    <a:bodyPr anchor="ctr">
                      <a:noAutofit/>
                    </a:bodyPr>
                    <a:p>
                      <a:pPr>
                        <a:lnSpc>
                          <a:spcPct val="100000"/>
                        </a:lnSpc>
                      </a:pPr>
                      <a:r>
                        <a:rPr b="0" lang="en-US" sz="1800" spc="-1" strike="noStrike">
                          <a:solidFill>
                            <a:srgbClr val="000000"/>
                          </a:solidFill>
                          <a:latin typeface="Calibri"/>
                        </a:rPr>
                        <a:t>Corsa cilindro principale</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c>
                  <a:txBody>
                    <a:bodyPr anchor="ctr">
                      <a:noAutofit/>
                    </a:bodyPr>
                    <a:p>
                      <a:pPr>
                        <a:lnSpc>
                          <a:spcPct val="100000"/>
                        </a:lnSpc>
                      </a:pPr>
                      <a:r>
                        <a:rPr b="0" lang="en-US" sz="1800" spc="-1" strike="noStrike">
                          <a:solidFill>
                            <a:srgbClr val="000000"/>
                          </a:solidFill>
                          <a:latin typeface="Calibri"/>
                        </a:rPr>
                        <a:t>350mm</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r>
              <a:tr h="415440">
                <a:tc>
                  <a:txBody>
                    <a:bodyPr anchor="ctr">
                      <a:noAutofit/>
                    </a:bodyPr>
                    <a:p>
                      <a:pPr>
                        <a:lnSpc>
                          <a:spcPct val="100000"/>
                        </a:lnSpc>
                      </a:pPr>
                      <a:r>
                        <a:rPr b="0" lang="en-US" sz="1800" spc="-1" strike="noStrike">
                          <a:solidFill>
                            <a:srgbClr val="000000"/>
                          </a:solidFill>
                          <a:latin typeface="Calibri"/>
                        </a:rPr>
                        <a:t>Corsa cilindri laterali</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c>
                  <a:txBody>
                    <a:bodyPr anchor="ctr">
                      <a:noAutofit/>
                    </a:bodyPr>
                    <a:p>
                      <a:pPr>
                        <a:lnSpc>
                          <a:spcPct val="100000"/>
                        </a:lnSpc>
                      </a:pPr>
                      <a:r>
                        <a:rPr b="0" lang="en-US" sz="1800" spc="-1" strike="noStrike">
                          <a:solidFill>
                            <a:srgbClr val="000000"/>
                          </a:solidFill>
                          <a:latin typeface="Calibri"/>
                        </a:rPr>
                        <a:t>80mm</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r>
              <a:tr h="457200">
                <a:tc>
                  <a:txBody>
                    <a:bodyPr anchor="ctr">
                      <a:noAutofit/>
                    </a:bodyPr>
                    <a:p>
                      <a:pPr>
                        <a:lnSpc>
                          <a:spcPct val="100000"/>
                        </a:lnSpc>
                      </a:pPr>
                      <a:r>
                        <a:rPr b="0" lang="en-US" sz="1800" spc="-1" strike="noStrike">
                          <a:solidFill>
                            <a:srgbClr val="000000"/>
                          </a:solidFill>
                          <a:latin typeface="Calibri"/>
                        </a:rPr>
                        <a:t>Misura massima dello stampo</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c>
                  <a:txBody>
                    <a:bodyPr anchor="ctr">
                      <a:noAutofit/>
                    </a:bodyPr>
                    <a:p>
                      <a:pPr defTabSz="914400">
                        <a:lnSpc>
                          <a:spcPct val="100000"/>
                        </a:lnSpc>
                        <a:tabLst>
                          <a:tab algn="l" pos="0"/>
                        </a:tabLst>
                      </a:pPr>
                      <a:r>
                        <a:rPr b="0" lang="en-US" sz="1800" spc="-1" strike="noStrike">
                          <a:solidFill>
                            <a:srgbClr val="000000"/>
                          </a:solidFill>
                          <a:latin typeface="Calibri"/>
                        </a:rPr>
                        <a:t>245mm*245mm*65mm</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9ecf3"/>
                    </a:solidFill>
                  </a:tcPr>
                </a:tc>
              </a:tr>
              <a:tr h="457200">
                <a:tc>
                  <a:txBody>
                    <a:bodyPr anchor="ctr">
                      <a:noAutofit/>
                    </a:bodyPr>
                    <a:p>
                      <a:pPr defTabSz="914400">
                        <a:lnSpc>
                          <a:spcPct val="100000"/>
                        </a:lnSpc>
                        <a:tabLst>
                          <a:tab algn="l" pos="0"/>
                        </a:tabLst>
                      </a:pPr>
                      <a:r>
                        <a:rPr b="0" lang="en-US" sz="1800" spc="-1" strike="noStrike">
                          <a:solidFill>
                            <a:srgbClr val="000000"/>
                          </a:solidFill>
                          <a:latin typeface="Calibri"/>
                        </a:rPr>
                        <a:t>Tempo ciclo</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c>
                  <a:txBody>
                    <a:bodyPr anchor="ctr">
                      <a:noAutofit/>
                    </a:bodyPr>
                    <a:p>
                      <a:pPr defTabSz="914400">
                        <a:lnSpc>
                          <a:spcPct val="100000"/>
                        </a:lnSpc>
                        <a:tabLst>
                          <a:tab algn="l" pos="0"/>
                        </a:tabLst>
                      </a:pPr>
                      <a:r>
                        <a:rPr b="0" lang="en-US" sz="1800" spc="-1" strike="noStrike">
                          <a:solidFill>
                            <a:srgbClr val="000000"/>
                          </a:solidFill>
                          <a:latin typeface="Calibri"/>
                        </a:rPr>
                        <a:t>4.5S±10</a:t>
                      </a:r>
                      <a:r>
                        <a:rPr b="0" lang="zh-CN" sz="1800" spc="-1" strike="noStrike">
                          <a:solidFill>
                            <a:srgbClr val="000000"/>
                          </a:solidFill>
                          <a:latin typeface="Calibri"/>
                        </a:rPr>
                        <a:t>％</a:t>
                      </a:r>
                      <a:endParaRPr b="0" lang="it-IT"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0d8e7"/>
                    </a:solidFill>
                  </a:tcPr>
                </a:tc>
              </a:tr>
            </a:tbl>
          </a:graphicData>
        </a:graphic>
      </p:graphicFrame>
      <p:pic>
        <p:nvPicPr>
          <p:cNvPr id="184" name="Picture 3" descr=""/>
          <p:cNvPicPr/>
          <p:nvPr/>
        </p:nvPicPr>
        <p:blipFill>
          <a:blip r:embed="rId5"/>
          <a:stretch/>
        </p:blipFill>
        <p:spPr>
          <a:xfrm>
            <a:off x="264600" y="1256040"/>
            <a:ext cx="6616800" cy="4052880"/>
          </a:xfrm>
          <a:prstGeom prst="rect">
            <a:avLst/>
          </a:prstGeom>
          <a:ln w="9525">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6"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7"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8"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89"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90" name="object 5"/>
          <p:cNvSpPr/>
          <p:nvPr/>
        </p:nvSpPr>
        <p:spPr>
          <a:xfrm>
            <a:off x="228600" y="152280"/>
            <a:ext cx="9524520" cy="37800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en-US" sz="2400" spc="-1" strike="noStrike">
                <a:solidFill>
                  <a:srgbClr val="d66739"/>
                </a:solidFill>
                <a:latin typeface="Calibri"/>
                <a:ea typeface="黑体"/>
              </a:rPr>
              <a:t> </a:t>
            </a:r>
            <a:r>
              <a:rPr b="0" lang="en-US" sz="2400" spc="-1" strike="noStrike">
                <a:solidFill>
                  <a:srgbClr val="d66739"/>
                </a:solidFill>
                <a:latin typeface="Calibri"/>
                <a:ea typeface="黑体"/>
              </a:rPr>
              <a:t>Struttura macchina</a:t>
            </a:r>
            <a:endParaRPr b="0" lang="it-IT" sz="2400" spc="-1" strike="noStrike">
              <a:solidFill>
                <a:srgbClr val="000000"/>
              </a:solidFill>
              <a:latin typeface="Arial"/>
            </a:endParaRPr>
          </a:p>
        </p:txBody>
      </p:sp>
      <p:sp>
        <p:nvSpPr>
          <p:cNvPr id="191"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192"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pic>
        <p:nvPicPr>
          <p:cNvPr id="193" name="Picture 2" descr=""/>
          <p:cNvPicPr/>
          <p:nvPr/>
        </p:nvPicPr>
        <p:blipFill>
          <a:blip r:embed="rId5"/>
          <a:stretch/>
        </p:blipFill>
        <p:spPr>
          <a:xfrm>
            <a:off x="632160" y="1073160"/>
            <a:ext cx="10972440" cy="4931280"/>
          </a:xfrm>
          <a:prstGeom prst="rect">
            <a:avLst/>
          </a:prstGeom>
          <a:ln w="9525">
            <a:noFill/>
          </a:ln>
        </p:spPr>
      </p:pic>
      <p:sp>
        <p:nvSpPr>
          <p:cNvPr id="194" name="圆角矩形标注 30"/>
          <p:cNvSpPr/>
          <p:nvPr/>
        </p:nvSpPr>
        <p:spPr>
          <a:xfrm>
            <a:off x="4822920" y="692280"/>
            <a:ext cx="1218960" cy="380520"/>
          </a:xfrm>
          <a:prstGeom prst="wedgeRoundRectCallout">
            <a:avLst>
              <a:gd name="adj1" fmla="val -55692"/>
              <a:gd name="adj2" fmla="val 202932"/>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400" spc="-1" strike="noStrike">
                <a:solidFill>
                  <a:schemeClr val="dk1"/>
                </a:solidFill>
                <a:latin typeface="Calibri"/>
              </a:rPr>
              <a:t>Sistema idraulico</a:t>
            </a:r>
            <a:endParaRPr b="0" lang="it-IT" sz="1400" spc="-1" strike="noStrike">
              <a:solidFill>
                <a:srgbClr val="000000"/>
              </a:solidFill>
              <a:latin typeface="Arial"/>
            </a:endParaRPr>
          </a:p>
        </p:txBody>
      </p:sp>
      <p:sp>
        <p:nvSpPr>
          <p:cNvPr id="195" name="圆角矩形标注 31"/>
          <p:cNvSpPr/>
          <p:nvPr/>
        </p:nvSpPr>
        <p:spPr>
          <a:xfrm>
            <a:off x="2460960" y="6026040"/>
            <a:ext cx="1676160" cy="380520"/>
          </a:xfrm>
          <a:prstGeom prst="wedgeRoundRectCallout">
            <a:avLst>
              <a:gd name="adj1" fmla="val -55699"/>
              <a:gd name="adj2" fmla="val -391151"/>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200" spc="-1" strike="noStrike">
                <a:solidFill>
                  <a:schemeClr val="dk1"/>
                </a:solidFill>
                <a:latin typeface="Calibri"/>
              </a:rPr>
              <a:t>Manipolatore di scarico carico</a:t>
            </a:r>
            <a:endParaRPr b="0" lang="it-IT" sz="1200" spc="-1" strike="noStrike">
              <a:solidFill>
                <a:srgbClr val="000000"/>
              </a:solidFill>
              <a:latin typeface="Arial"/>
            </a:endParaRPr>
          </a:p>
        </p:txBody>
      </p:sp>
      <p:sp>
        <p:nvSpPr>
          <p:cNvPr id="196" name="圆角矩形标注 32"/>
          <p:cNvSpPr/>
          <p:nvPr/>
        </p:nvSpPr>
        <p:spPr>
          <a:xfrm>
            <a:off x="4899240" y="6026040"/>
            <a:ext cx="1447560" cy="380520"/>
          </a:xfrm>
          <a:prstGeom prst="wedgeRoundRectCallout">
            <a:avLst>
              <a:gd name="adj1" fmla="val -45950"/>
              <a:gd name="adj2" fmla="val -368102"/>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200" spc="-1" strike="noStrike">
                <a:solidFill>
                  <a:schemeClr val="dk1"/>
                </a:solidFill>
                <a:latin typeface="Calibri"/>
              </a:rPr>
              <a:t>Forno a media frequenza</a:t>
            </a:r>
            <a:endParaRPr b="0" lang="it-IT" sz="1200" spc="-1" strike="noStrike">
              <a:solidFill>
                <a:srgbClr val="000000"/>
              </a:solidFill>
              <a:latin typeface="Arial"/>
            </a:endParaRPr>
          </a:p>
        </p:txBody>
      </p:sp>
      <p:sp>
        <p:nvSpPr>
          <p:cNvPr id="197" name="圆角矩形标注 34"/>
          <p:cNvSpPr/>
          <p:nvPr/>
        </p:nvSpPr>
        <p:spPr>
          <a:xfrm>
            <a:off x="8785440" y="692280"/>
            <a:ext cx="914040" cy="380520"/>
          </a:xfrm>
          <a:prstGeom prst="wedgeRoundRectCallout">
            <a:avLst>
              <a:gd name="adj1" fmla="val -74643"/>
              <a:gd name="adj2" fmla="val 436045"/>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400" spc="-1" strike="noStrike">
                <a:solidFill>
                  <a:schemeClr val="dk1"/>
                </a:solidFill>
                <a:latin typeface="Calibri"/>
              </a:rPr>
              <a:t>Stazione idraulica</a:t>
            </a:r>
            <a:endParaRPr b="0" lang="it-IT" sz="1400" spc="-1" strike="noStrike">
              <a:solidFill>
                <a:srgbClr val="000000"/>
              </a:solidFill>
              <a:latin typeface="Arial"/>
            </a:endParaRPr>
          </a:p>
        </p:txBody>
      </p:sp>
      <p:sp>
        <p:nvSpPr>
          <p:cNvPr id="198" name="圆角矩形标注 35"/>
          <p:cNvSpPr/>
          <p:nvPr/>
        </p:nvSpPr>
        <p:spPr>
          <a:xfrm>
            <a:off x="250920" y="6026040"/>
            <a:ext cx="1294920" cy="456840"/>
          </a:xfrm>
          <a:prstGeom prst="wedgeRoundRectCallout">
            <a:avLst>
              <a:gd name="adj1" fmla="val 71959"/>
              <a:gd name="adj2" fmla="val -662514"/>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400" spc="-1" strike="noStrike">
                <a:solidFill>
                  <a:schemeClr val="dk1"/>
                </a:solidFill>
                <a:latin typeface="Calibri"/>
              </a:rPr>
              <a:t>Sistema di formatura</a:t>
            </a:r>
            <a:endParaRPr b="0" lang="it-IT" sz="1400" spc="-1" strike="noStrike">
              <a:solidFill>
                <a:srgbClr val="000000"/>
              </a:solidFill>
              <a:latin typeface="Arial"/>
            </a:endParaRPr>
          </a:p>
        </p:txBody>
      </p:sp>
      <p:sp>
        <p:nvSpPr>
          <p:cNvPr id="199" name="圆角矩形标注 36"/>
          <p:cNvSpPr/>
          <p:nvPr/>
        </p:nvSpPr>
        <p:spPr>
          <a:xfrm>
            <a:off x="6880320" y="6026040"/>
            <a:ext cx="1447560" cy="380520"/>
          </a:xfrm>
          <a:prstGeom prst="wedgeRoundRectCallout">
            <a:avLst>
              <a:gd name="adj1" fmla="val 48129"/>
              <a:gd name="adj2" fmla="val -500602"/>
              <a:gd name="adj3" fmla="val 16667"/>
            </a:avLst>
          </a:prstGeom>
          <a:solidFill>
            <a:srgbClr val="ffffff"/>
          </a:solidFill>
          <a:ln>
            <a:solidFill>
              <a:srgbClr val="f79646"/>
            </a:solidFill>
            <a:round/>
          </a:ln>
        </p:spPr>
        <p:style>
          <a:lnRef idx="2">
            <a:schemeClr val="accent6"/>
          </a:lnRef>
          <a:fillRef idx="1">
            <a:schemeClr val="lt1"/>
          </a:fillRef>
          <a:effectRef idx="0">
            <a:schemeClr val="accent6"/>
          </a:effectRef>
          <a:fontRef idx="minor"/>
        </p:style>
        <p:txBody>
          <a:bodyPr lIns="90000" rIns="90000" tIns="45000" bIns="45000" anchor="ctr">
            <a:noAutofit/>
          </a:bodyPr>
          <a:p>
            <a:pPr algn="ctr" defTabSz="914400">
              <a:lnSpc>
                <a:spcPct val="100000"/>
              </a:lnSpc>
            </a:pPr>
            <a:r>
              <a:rPr b="0" lang="en-US" sz="1200" spc="-1" strike="noStrike">
                <a:solidFill>
                  <a:schemeClr val="dk1"/>
                </a:solidFill>
                <a:latin typeface="Calibri"/>
              </a:rPr>
              <a:t>Alimentatore automatico</a:t>
            </a:r>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1"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2"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3"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4"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5" name="object 5"/>
          <p:cNvSpPr/>
          <p:nvPr/>
        </p:nvSpPr>
        <p:spPr>
          <a:xfrm>
            <a:off x="457200" y="152280"/>
            <a:ext cx="6857640" cy="756360"/>
          </a:xfrm>
          <a:prstGeom prst="rect">
            <a:avLst/>
          </a:prstGeom>
          <a:noFill/>
          <a:ln w="0">
            <a:noFill/>
          </a:ln>
        </p:spPr>
        <p:style>
          <a:lnRef idx="0"/>
          <a:fillRef idx="0"/>
          <a:effectRef idx="0"/>
          <a:fontRef idx="minor"/>
        </p:style>
        <p:txBody>
          <a:bodyPr lIns="0" rIns="0" tIns="12600" bIns="0" anchor="t">
            <a:spAutoFit/>
          </a:bodyPr>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 </a:t>
            </a:r>
            <a:r>
              <a:rPr b="0" lang="it-IT" sz="2400" spc="-1" strike="noStrike">
                <a:solidFill>
                  <a:srgbClr val="d66739"/>
                </a:solidFill>
                <a:latin typeface="黑体"/>
                <a:ea typeface="黑体"/>
              </a:rPr>
              <a:t>Alimentazione automatica,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r>
              <a:rPr b="0" lang="it-IT" sz="2400" spc="-1" strike="noStrike">
                <a:solidFill>
                  <a:srgbClr val="d66739"/>
                </a:solidFill>
                <a:latin typeface="黑体"/>
                <a:ea typeface="黑体"/>
              </a:rPr>
              <a:t>forno di riscaldamento</a:t>
            </a:r>
            <a:r>
              <a:rPr b="1" lang="it-IT" sz="2400" spc="-1" strike="noStrike">
                <a:solidFill>
                  <a:srgbClr val="d66739"/>
                </a:solidFill>
                <a:latin typeface="Microsoft YaHei"/>
                <a:ea typeface="黑体"/>
              </a:rPr>
              <a:t>	</a:t>
            </a:r>
            <a:endParaRPr b="0" lang="it-IT" sz="2400" spc="-1" strike="noStrike">
              <a:solidFill>
                <a:srgbClr val="000000"/>
              </a:solidFill>
              <a:latin typeface="Arial"/>
            </a:endParaRPr>
          </a:p>
        </p:txBody>
      </p:sp>
      <p:sp>
        <p:nvSpPr>
          <p:cNvPr id="206"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7"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08" name="Rectangle 2"/>
          <p:cNvSpPr/>
          <p:nvPr/>
        </p:nvSpPr>
        <p:spPr>
          <a:xfrm>
            <a:off x="251280" y="1147320"/>
            <a:ext cx="5463360" cy="277164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Sistema di alimentazione automatica per barrette di ottone</a:t>
            </a:r>
            <a:endParaRPr b="0" lang="it-IT" sz="1600" spc="-1" strike="noStrike">
              <a:solidFill>
                <a:srgbClr val="000000"/>
              </a:solidFill>
              <a:latin typeface="Arial"/>
            </a:endParaRPr>
          </a:p>
          <a:p>
            <a:r>
              <a:rPr b="0" lang="it-IT" sz="1600" spc="-1" strike="noStrike">
                <a:solidFill>
                  <a:schemeClr val="dk1"/>
                </a:solidFill>
                <a:latin typeface="Arial"/>
              </a:rPr>
              <a:t>A seconda della dimensione del diametro dell'asta di rame (da 14 a 35 mm).</a:t>
            </a:r>
            <a:endParaRPr b="0" lang="it-IT" sz="1600" spc="-1" strike="noStrike">
              <a:solidFill>
                <a:srgbClr val="000000"/>
              </a:solidFill>
              <a:latin typeface="Arial"/>
            </a:endParaRPr>
          </a:p>
          <a:p>
            <a:r>
              <a:rPr b="0" lang="it-IT" sz="1600" spc="-1" strike="noStrike">
                <a:solidFill>
                  <a:schemeClr val="dk1"/>
                </a:solidFill>
                <a:latin typeface="Arial"/>
              </a:rPr>
              <a:t>Lunghezza asta rame: 80-120.</a:t>
            </a:r>
            <a:endParaRPr b="0" lang="it-IT" sz="1600" spc="-1" strike="noStrike">
              <a:solidFill>
                <a:srgbClr val="000000"/>
              </a:solidFill>
              <a:latin typeface="Arial"/>
            </a:endParaRPr>
          </a:p>
          <a:p>
            <a:r>
              <a:rPr b="0" lang="it-IT" sz="1600" spc="-1" strike="noStrike">
                <a:solidFill>
                  <a:schemeClr val="dk1"/>
                </a:solidFill>
                <a:latin typeface="Arial"/>
              </a:rPr>
              <a:t>Rilevamento automatico dell'ultima barra di rame.</a:t>
            </a:r>
            <a:endParaRPr b="0" lang="it-IT" sz="1600" spc="-1" strike="noStrike">
              <a:solidFill>
                <a:srgbClr val="000000"/>
              </a:solidFill>
              <a:latin typeface="Arial"/>
            </a:endParaRPr>
          </a:p>
          <a:p>
            <a:r>
              <a:rPr b="0" lang="it-IT" sz="1600" spc="-1" strike="noStrike">
                <a:solidFill>
                  <a:schemeClr val="dk1"/>
                </a:solidFill>
                <a:latin typeface="Arial"/>
              </a:rPr>
              <a:t>Dispositivo di riscaldamento autonomo a media frequenza.</a:t>
            </a:r>
            <a:endParaRPr b="0" lang="it-IT" sz="1600" spc="-1" strike="noStrike">
              <a:solidFill>
                <a:srgbClr val="000000"/>
              </a:solidFill>
              <a:latin typeface="Arial"/>
            </a:endParaRPr>
          </a:p>
          <a:p>
            <a:r>
              <a:rPr b="0" lang="it-IT" sz="1600" spc="-1" strike="noStrike">
                <a:solidFill>
                  <a:schemeClr val="dk1"/>
                </a:solidFill>
                <a:latin typeface="Arial"/>
              </a:rPr>
              <a:t>Sistema di controllo della temperatura stand-alone.</a:t>
            </a:r>
            <a:endParaRPr b="0" lang="it-IT" sz="1600" spc="-1" strike="noStrike">
              <a:solidFill>
                <a:srgbClr val="000000"/>
              </a:solidFill>
              <a:latin typeface="Arial"/>
            </a:endParaRPr>
          </a:p>
          <a:p>
            <a:r>
              <a:rPr b="0" lang="it-IT" sz="1600" spc="-1" strike="noStrike">
                <a:solidFill>
                  <a:schemeClr val="dk1"/>
                </a:solidFill>
                <a:latin typeface="Arial"/>
              </a:rPr>
              <a:t>Prima di prelevare il materiale, c'è un pirometro ottico per rilevare la temperatura ed in caso scartare automaticamente.</a:t>
            </a:r>
            <a:endParaRPr b="0" lang="it-IT" sz="1600" spc="-1" strike="noStrike">
              <a:solidFill>
                <a:srgbClr val="000000"/>
              </a:solidFill>
              <a:latin typeface="Arial"/>
            </a:endParaRPr>
          </a:p>
          <a:p>
            <a:pPr defTabSz="914400">
              <a:lnSpc>
                <a:spcPct val="100000"/>
              </a:lnSpc>
              <a:tabLst>
                <a:tab algn="l" pos="431640"/>
              </a:tabLst>
            </a:pPr>
            <a:endParaRPr b="0" lang="it-IT" sz="1600" spc="-1" strike="noStrike">
              <a:solidFill>
                <a:srgbClr val="000000"/>
              </a:solidFill>
              <a:latin typeface="Arial"/>
            </a:endParaRPr>
          </a:p>
        </p:txBody>
      </p:sp>
      <p:pic>
        <p:nvPicPr>
          <p:cNvPr id="209" name="图片 29" descr=""/>
          <p:cNvPicPr/>
          <p:nvPr/>
        </p:nvPicPr>
        <p:blipFill>
          <a:blip r:embed="rId5"/>
          <a:stretch/>
        </p:blipFill>
        <p:spPr>
          <a:xfrm>
            <a:off x="6477120" y="685800"/>
            <a:ext cx="4175640" cy="3203280"/>
          </a:xfrm>
          <a:prstGeom prst="rect">
            <a:avLst/>
          </a:prstGeom>
          <a:ln w="9525">
            <a:noFill/>
          </a:ln>
        </p:spPr>
      </p:pic>
      <p:sp>
        <p:nvSpPr>
          <p:cNvPr id="210" name="Rectangle 4"/>
          <p:cNvSpPr/>
          <p:nvPr/>
        </p:nvSpPr>
        <p:spPr>
          <a:xfrm>
            <a:off x="2666880" y="4137120"/>
            <a:ext cx="7985520" cy="252792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Sistema di riscaldamento per forni a frequenza intermedia</a:t>
            </a:r>
            <a:endParaRPr b="0" lang="it-IT" sz="1600" spc="-1" strike="noStrike">
              <a:solidFill>
                <a:srgbClr val="000000"/>
              </a:solidFill>
              <a:latin typeface="Arial"/>
            </a:endParaRPr>
          </a:p>
          <a:p>
            <a:r>
              <a:rPr b="0" lang="it-IT" sz="1600" spc="-1" strike="noStrike">
                <a:solidFill>
                  <a:schemeClr val="dk1"/>
                </a:solidFill>
                <a:latin typeface="Arial"/>
              </a:rPr>
              <a:t>Caratteristiche del sistema di riscaldamento</a:t>
            </a:r>
            <a:endParaRPr b="0" lang="it-IT" sz="1600" spc="-1" strike="noStrike">
              <a:solidFill>
                <a:srgbClr val="000000"/>
              </a:solidFill>
              <a:latin typeface="Arial"/>
            </a:endParaRPr>
          </a:p>
          <a:p>
            <a:r>
              <a:rPr b="0" lang="it-IT" sz="1600" spc="-1" strike="noStrike">
                <a:solidFill>
                  <a:schemeClr val="dk1"/>
                </a:solidFill>
                <a:latin typeface="Arial"/>
              </a:rPr>
              <a:t>Attraverso il riscaldamento, garantire un riscaldamento uniforme e garantire la qualità del prodotto stampato.</a:t>
            </a:r>
            <a:endParaRPr b="0" lang="it-IT" sz="1600" spc="-1" strike="noStrike">
              <a:solidFill>
                <a:srgbClr val="000000"/>
              </a:solidFill>
              <a:latin typeface="Arial"/>
            </a:endParaRPr>
          </a:p>
          <a:p>
            <a:r>
              <a:rPr b="0" lang="it-IT" sz="1600" spc="-1" strike="noStrike">
                <a:solidFill>
                  <a:schemeClr val="dk1"/>
                </a:solidFill>
                <a:latin typeface="Arial"/>
              </a:rPr>
              <a:t>Tensione nominale di ingresso 380VAC</a:t>
            </a:r>
            <a:endParaRPr b="0" lang="it-IT" sz="1600" spc="-1" strike="noStrike">
              <a:solidFill>
                <a:srgbClr val="000000"/>
              </a:solidFill>
              <a:latin typeface="Arial"/>
            </a:endParaRPr>
          </a:p>
          <a:p>
            <a:r>
              <a:rPr b="0" lang="it-IT" sz="1600" spc="-1" strike="noStrike">
                <a:solidFill>
                  <a:schemeClr val="dk1"/>
                </a:solidFill>
                <a:latin typeface="Arial"/>
              </a:rPr>
              <a:t>Potenza nominale in ingresso 100KW</a:t>
            </a:r>
            <a:endParaRPr b="0" lang="it-IT" sz="1600" spc="-1" strike="noStrike">
              <a:solidFill>
                <a:srgbClr val="000000"/>
              </a:solidFill>
              <a:latin typeface="Arial"/>
            </a:endParaRPr>
          </a:p>
          <a:p>
            <a:r>
              <a:rPr b="0" lang="it-IT" sz="1600" spc="-1" strike="noStrike">
                <a:solidFill>
                  <a:schemeClr val="dk1"/>
                </a:solidFill>
                <a:latin typeface="Arial"/>
              </a:rPr>
              <a:t>LA GAMMA DI FREQUENZA DI TRASMISSIONE RISONANTE È 1.5KHZ-5KHZ</a:t>
            </a:r>
            <a:endParaRPr b="0" lang="it-IT" sz="1600" spc="-1" strike="noStrike">
              <a:solidFill>
                <a:srgbClr val="000000"/>
              </a:solidFill>
              <a:latin typeface="Arial"/>
            </a:endParaRPr>
          </a:p>
          <a:p>
            <a:r>
              <a:rPr b="0" lang="it-IT" sz="1600" spc="-1" strike="noStrike">
                <a:solidFill>
                  <a:schemeClr val="dk1"/>
                </a:solidFill>
                <a:latin typeface="Arial"/>
              </a:rPr>
              <a:t>Temperatura di riscaldamento 400-1000°C</a:t>
            </a:r>
            <a:endParaRPr b="0" lang="it-IT" sz="1600" spc="-1" strike="noStrike">
              <a:solidFill>
                <a:srgbClr val="000000"/>
              </a:solidFill>
              <a:latin typeface="Arial"/>
            </a:endParaRPr>
          </a:p>
          <a:p>
            <a:r>
              <a:rPr b="0" lang="it-IT" sz="1600" spc="-1" strike="noStrike">
                <a:solidFill>
                  <a:schemeClr val="dk1"/>
                </a:solidFill>
                <a:latin typeface="Arial"/>
              </a:rPr>
              <a:t>Metodo di raffreddamento: raffreddamento ad acqua</a:t>
            </a:r>
            <a:endParaRPr b="0" lang="it-IT" sz="1600" spc="-1" strike="noStrike">
              <a:solidFill>
                <a:srgbClr val="000000"/>
              </a:solidFill>
              <a:latin typeface="Arial"/>
            </a:endParaRPr>
          </a:p>
          <a:p>
            <a:pPr defTabSz="914400">
              <a:lnSpc>
                <a:spcPct val="100000"/>
              </a:lnSpc>
              <a:tabLst>
                <a:tab algn="l" pos="660240"/>
                <a:tab algn="l" pos="2174760"/>
              </a:tabLst>
            </a:pPr>
            <a:endParaRPr b="0" lang="it-IT"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12"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13"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14"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15"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16" name="object 20"/>
          <p:cNvSpPr/>
          <p:nvPr/>
        </p:nvSpPr>
        <p:spPr>
          <a:xfrm>
            <a:off x="2743200" y="2895480"/>
            <a:ext cx="1142640" cy="880560"/>
          </a:xfrm>
          <a:prstGeom prst="rect">
            <a:avLst/>
          </a:prstGeom>
          <a:noFill/>
          <a:ln w="0">
            <a:noFill/>
          </a:ln>
        </p:spPr>
        <p:style>
          <a:lnRef idx="0"/>
          <a:fillRef idx="0"/>
          <a:effectRef idx="0"/>
          <a:fontRef idx="minor"/>
        </p:style>
        <p:txBody>
          <a:bodyPr lIns="0" rIns="0" tIns="12600" bIns="0" anchor="t">
            <a:spAutoFit/>
          </a:bodyPr>
          <a:p>
            <a:pPr marL="12600" algn="ctr" defTabSz="914400">
              <a:lnSpc>
                <a:spcPct val="100000"/>
              </a:lnSpc>
              <a:spcBef>
                <a:spcPts val="99"/>
              </a:spcBef>
            </a:pPr>
            <a:r>
              <a:rPr b="0" lang="zh-CN" sz="1900" spc="-1" strike="noStrike">
                <a:solidFill>
                  <a:srgbClr val="ffffff"/>
                </a:solidFill>
                <a:latin typeface="Arial"/>
              </a:rPr>
              <a:t>门控产品             测试</a:t>
            </a:r>
            <a:endParaRPr b="0" lang="it-IT" sz="1900" spc="-1" strike="noStrike">
              <a:solidFill>
                <a:srgbClr val="000000"/>
              </a:solidFill>
              <a:latin typeface="Arial"/>
            </a:endParaRPr>
          </a:p>
        </p:txBody>
      </p:sp>
      <p:sp>
        <p:nvSpPr>
          <p:cNvPr id="217" name="object 27"/>
          <p:cNvSpPr/>
          <p:nvPr/>
        </p:nvSpPr>
        <p:spPr>
          <a:xfrm>
            <a:off x="762120" y="2971800"/>
            <a:ext cx="1294920" cy="622080"/>
          </a:xfrm>
          <a:prstGeom prst="rect">
            <a:avLst/>
          </a:prstGeom>
          <a:noFill/>
          <a:ln w="0">
            <a:noFill/>
          </a:ln>
        </p:spPr>
        <p:style>
          <a:lnRef idx="0"/>
          <a:fillRef idx="0"/>
          <a:effectRef idx="0"/>
          <a:fontRef idx="minor"/>
        </p:style>
        <p:txBody>
          <a:bodyPr lIns="0" rIns="0" tIns="12600" bIns="0" anchor="t">
            <a:spAutoFit/>
          </a:bodyPr>
          <a:p>
            <a:pPr marL="127080" indent="-114120" algn="ctr" defTabSz="914400">
              <a:lnSpc>
                <a:spcPct val="100000"/>
              </a:lnSpc>
              <a:spcBef>
                <a:spcPts val="99"/>
              </a:spcBef>
              <a:tabLst>
                <a:tab algn="l" pos="0"/>
              </a:tabLst>
            </a:pPr>
            <a:r>
              <a:rPr b="0" lang="zh-CN" sz="2000" spc="-1" strike="noStrike">
                <a:solidFill>
                  <a:srgbClr val="ffffff"/>
                </a:solidFill>
                <a:latin typeface="Arial"/>
              </a:rPr>
              <a:t>非标柔性装配线</a:t>
            </a:r>
            <a:endParaRPr b="0" lang="it-IT" sz="2000" spc="-1" strike="noStrike">
              <a:solidFill>
                <a:srgbClr val="000000"/>
              </a:solidFill>
              <a:latin typeface="Arial"/>
            </a:endParaRPr>
          </a:p>
        </p:txBody>
      </p:sp>
      <p:sp>
        <p:nvSpPr>
          <p:cNvPr id="218" name="object 5"/>
          <p:cNvSpPr/>
          <p:nvPr/>
        </p:nvSpPr>
        <p:spPr>
          <a:xfrm>
            <a:off x="228600" y="228600"/>
            <a:ext cx="7086240" cy="756360"/>
          </a:xfrm>
          <a:prstGeom prst="rect">
            <a:avLst/>
          </a:prstGeom>
          <a:noFill/>
          <a:ln w="0">
            <a:noFill/>
          </a:ln>
        </p:spPr>
        <p:style>
          <a:lnRef idx="0"/>
          <a:fillRef idx="0"/>
          <a:effectRef idx="0"/>
          <a:fontRef idx="minor"/>
        </p:style>
        <p:txBody>
          <a:bodyPr lIns="0" rIns="0" tIns="12600" bIns="0" anchor="t">
            <a:spAutoFit/>
          </a:bodyPr>
          <a:p>
            <a:r>
              <a:rPr b="0" lang="it-IT" sz="2400" spc="-1" strike="noStrike">
                <a:solidFill>
                  <a:srgbClr val="d66739"/>
                </a:solidFill>
                <a:latin typeface="Calibri"/>
                <a:ea typeface="黑体"/>
              </a:rPr>
              <a:t> </a:t>
            </a:r>
            <a:r>
              <a:rPr b="0" lang="it-IT" sz="2400" spc="-1" strike="noStrike">
                <a:solidFill>
                  <a:srgbClr val="d66739"/>
                </a:solidFill>
                <a:latin typeface="Calibri"/>
                <a:ea typeface="黑体"/>
              </a:rPr>
              <a:t>Sistema di carico spezzoni</a:t>
            </a:r>
            <a:r>
              <a:rPr b="0" lang="it-IT" sz="2400" spc="-1" strike="noStrike">
                <a:solidFill>
                  <a:srgbClr val="d66739"/>
                </a:solidFill>
                <a:latin typeface="Calibri"/>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219" name="Rectangle 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0" name="Rectangle 1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1" name="Rectangle 15"/>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2" name="Rectangle 20"/>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3" name="Rectangle 36"/>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4" name="Rectangle 41"/>
          <p:cNvSpPr/>
          <p:nvPr/>
        </p:nvSpPr>
        <p:spPr>
          <a:xfrm>
            <a:off x="0" y="-192240"/>
            <a:ext cx="184320" cy="384480"/>
          </a:xfrm>
          <a:prstGeom prst="rect">
            <a:avLst/>
          </a:prstGeom>
          <a:noFill/>
          <a:ln w="9525">
            <a:noFill/>
          </a:ln>
        </p:spPr>
        <p:style>
          <a:lnRef idx="0"/>
          <a:fillRef idx="0"/>
          <a:effectRef idx="0"/>
          <a:fontRef idx="minor"/>
        </p:style>
        <p:txBody>
          <a:bodyPr numCol="1" spcCol="0" wrap="none" anchor="ctr">
            <a:spAutoFit/>
          </a:bodyPr>
          <a:p>
            <a:pPr defTabSz="914400">
              <a:lnSpc>
                <a:spcPct val="100000"/>
              </a:lnSpc>
            </a:pPr>
            <a:endParaRPr b="0" lang="it-IT" sz="1900" spc="-1" strike="noStrike">
              <a:solidFill>
                <a:schemeClr val="dk1"/>
              </a:solidFill>
              <a:latin typeface="Calibri"/>
            </a:endParaRPr>
          </a:p>
        </p:txBody>
      </p:sp>
      <p:sp>
        <p:nvSpPr>
          <p:cNvPr id="225" name="Rectangle 1"/>
          <p:cNvSpPr/>
          <p:nvPr/>
        </p:nvSpPr>
        <p:spPr>
          <a:xfrm>
            <a:off x="380880" y="1677240"/>
            <a:ext cx="4952520" cy="350280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Sistema di alimentazione a gradini scorrevoli.</a:t>
            </a:r>
            <a:endParaRPr b="0" lang="it-IT" sz="1600" spc="-1" strike="noStrike">
              <a:solidFill>
                <a:srgbClr val="000000"/>
              </a:solidFill>
              <a:latin typeface="Arial"/>
            </a:endParaRPr>
          </a:p>
          <a:p>
            <a:r>
              <a:rPr b="0" lang="it-IT" sz="1600" spc="-1" strike="noStrike">
                <a:solidFill>
                  <a:schemeClr val="dk1"/>
                </a:solidFill>
                <a:latin typeface="Arial"/>
              </a:rPr>
              <a:t>Solleva automaticamente il pezzo in tutta la fila e lo convoglia al nastro trasportatore.</a:t>
            </a:r>
            <a:endParaRPr b="0" lang="it-IT" sz="1600" spc="-1" strike="noStrike">
              <a:solidFill>
                <a:srgbClr val="000000"/>
              </a:solidFill>
              <a:latin typeface="Arial"/>
            </a:endParaRPr>
          </a:p>
          <a:p>
            <a:r>
              <a:rPr b="0" lang="it-IT" sz="1600" spc="-1" strike="noStrike">
                <a:solidFill>
                  <a:schemeClr val="dk1"/>
                </a:solidFill>
                <a:latin typeface="Arial"/>
              </a:rPr>
              <a:t>   </a:t>
            </a:r>
            <a:r>
              <a:rPr b="0" lang="it-IT" sz="1600" spc="-1" strike="noStrike">
                <a:solidFill>
                  <a:schemeClr val="dk1"/>
                </a:solidFill>
                <a:latin typeface="Arial"/>
              </a:rPr>
              <a:t>Vantaggio:</a:t>
            </a:r>
            <a:endParaRPr b="0" lang="it-IT" sz="1600" spc="-1" strike="noStrike">
              <a:solidFill>
                <a:srgbClr val="000000"/>
              </a:solidFill>
              <a:latin typeface="Arial"/>
            </a:endParaRPr>
          </a:p>
          <a:p>
            <a:r>
              <a:rPr b="0" lang="it-IT" sz="1600" spc="-1" strike="noStrike">
                <a:solidFill>
                  <a:schemeClr val="dk1"/>
                </a:solidFill>
                <a:latin typeface="Arial"/>
              </a:rPr>
              <a:t>Può inviare in modo flessibile barre di ottone nel forno a frequenza intermedia attraverso nastri trasportatori e cilindri.</a:t>
            </a:r>
            <a:endParaRPr b="0" lang="it-IT" sz="1600" spc="-1" strike="noStrike">
              <a:solidFill>
                <a:srgbClr val="000000"/>
              </a:solidFill>
              <a:latin typeface="Arial"/>
            </a:endParaRPr>
          </a:p>
          <a:p>
            <a:r>
              <a:rPr b="0" lang="it-IT" sz="1600" spc="-1" strike="noStrike">
                <a:solidFill>
                  <a:schemeClr val="dk1"/>
                </a:solidFill>
                <a:latin typeface="Arial"/>
              </a:rPr>
              <a:t>Il rumore di alimentazione di sollevamento del tipo di piastra di spinta è di bassa intensità.</a:t>
            </a:r>
            <a:endParaRPr b="0" lang="it-IT" sz="1600" spc="-1" strike="noStrike">
              <a:solidFill>
                <a:srgbClr val="000000"/>
              </a:solidFill>
              <a:latin typeface="Arial"/>
            </a:endParaRPr>
          </a:p>
          <a:p>
            <a:r>
              <a:rPr b="0" lang="it-IT" sz="1600" spc="-1" strike="noStrike">
                <a:solidFill>
                  <a:schemeClr val="dk1"/>
                </a:solidFill>
                <a:latin typeface="Arial"/>
              </a:rPr>
              <a:t>Adatto per barre di vari diametri all'interno della gamma consentita dalla macchina.</a:t>
            </a:r>
            <a:endParaRPr b="0" lang="it-IT" sz="1600" spc="-1" strike="noStrike">
              <a:solidFill>
                <a:srgbClr val="000000"/>
              </a:solidFill>
              <a:latin typeface="Arial"/>
            </a:endParaRPr>
          </a:p>
          <a:p>
            <a:r>
              <a:rPr b="0" lang="it-IT" sz="1600" spc="-1" strike="noStrike">
                <a:solidFill>
                  <a:schemeClr val="dk1"/>
                </a:solidFill>
                <a:latin typeface="Arial"/>
              </a:rPr>
              <a:t>La sostituzione dei prodotti è semplice e veloce da usare, risparmiando tempo di manutenzione.</a:t>
            </a:r>
            <a:endParaRPr b="0" lang="it-IT" sz="1600" spc="-1" strike="noStrike">
              <a:solidFill>
                <a:srgbClr val="000000"/>
              </a:solidFill>
              <a:latin typeface="Arial"/>
            </a:endParaRPr>
          </a:p>
          <a:p>
            <a:pPr defTabSz="914400">
              <a:lnSpc>
                <a:spcPct val="100000"/>
              </a:lnSpc>
              <a:tabLst>
                <a:tab algn="l" pos="660240"/>
              </a:tabLst>
            </a:pPr>
            <a:endParaRPr b="0" lang="it-IT" sz="1600" spc="-1" strike="noStrike">
              <a:solidFill>
                <a:srgbClr val="000000"/>
              </a:solidFill>
              <a:latin typeface="Arial"/>
            </a:endParaRPr>
          </a:p>
        </p:txBody>
      </p:sp>
      <p:pic>
        <p:nvPicPr>
          <p:cNvPr id="226" name="图片 22" descr=""/>
          <p:cNvPicPr/>
          <p:nvPr/>
        </p:nvPicPr>
        <p:blipFill>
          <a:blip r:embed="rId5"/>
          <a:stretch/>
        </p:blipFill>
        <p:spPr>
          <a:xfrm>
            <a:off x="6095880" y="1752480"/>
            <a:ext cx="4800240" cy="4571640"/>
          </a:xfrm>
          <a:prstGeom prst="rect">
            <a:avLst/>
          </a:prstGeom>
          <a:ln w="0">
            <a:noFill/>
          </a:ln>
        </p:spPr>
      </p:pic>
      <p:pic>
        <p:nvPicPr>
          <p:cNvPr id="227" name="Picture 2" descr=""/>
          <p:cNvPicPr/>
          <p:nvPr/>
        </p:nvPicPr>
        <p:blipFill>
          <a:blip r:embed="rId6"/>
          <a:stretch/>
        </p:blipFill>
        <p:spPr>
          <a:xfrm>
            <a:off x="8615520" y="591840"/>
            <a:ext cx="2773440" cy="356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object 2"/>
          <p:cNvSpPr/>
          <p:nvPr/>
        </p:nvSpPr>
        <p:spPr>
          <a:xfrm>
            <a:off x="0" y="343080"/>
            <a:ext cx="172440" cy="571320"/>
          </a:xfrm>
          <a:custGeom>
            <a:avLst/>
            <a:gdLst>
              <a:gd name="textAreaLeft" fmla="*/ 0 w 172440"/>
              <a:gd name="textAreaRight" fmla="*/ 172800 w 172440"/>
              <a:gd name="textAreaTop" fmla="*/ 0 h 571320"/>
              <a:gd name="textAreaBottom" fmla="*/ 571680 h 571320"/>
            </a:gdLst>
            <a:ahLst/>
            <a:rect l="textAreaLeft" t="textAreaTop" r="textAreaRight" b="textAreaBottom"/>
            <a:pathLst>
              <a:path w="172720" h="571500">
                <a:moveTo>
                  <a:pt x="0" y="571500"/>
                </a:moveTo>
                <a:lnTo>
                  <a:pt x="172212" y="571500"/>
                </a:lnTo>
                <a:lnTo>
                  <a:pt x="172212" y="0"/>
                </a:lnTo>
                <a:lnTo>
                  <a:pt x="0" y="0"/>
                </a:lnTo>
                <a:lnTo>
                  <a:pt x="0" y="571500"/>
                </a:lnTo>
                <a:close/>
              </a:path>
            </a:pathLst>
          </a:custGeom>
          <a:solidFill>
            <a:srgbClr val="d66739"/>
          </a:solid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29" name="object 10"/>
          <p:cNvSpPr/>
          <p:nvPr/>
        </p:nvSpPr>
        <p:spPr>
          <a:xfrm>
            <a:off x="7642800" y="361080"/>
            <a:ext cx="84960" cy="896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0" name="object 11"/>
          <p:cNvSpPr/>
          <p:nvPr/>
        </p:nvSpPr>
        <p:spPr>
          <a:xfrm>
            <a:off x="7809120" y="361080"/>
            <a:ext cx="83520" cy="89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1" name="object 12"/>
          <p:cNvSpPr/>
          <p:nvPr/>
        </p:nvSpPr>
        <p:spPr>
          <a:xfrm>
            <a:off x="7973640" y="361080"/>
            <a:ext cx="83520" cy="8964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2" name="object 13"/>
          <p:cNvSpPr/>
          <p:nvPr/>
        </p:nvSpPr>
        <p:spPr>
          <a:xfrm>
            <a:off x="8138160" y="361080"/>
            <a:ext cx="83520" cy="8964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3" name="object 5"/>
          <p:cNvSpPr/>
          <p:nvPr/>
        </p:nvSpPr>
        <p:spPr>
          <a:xfrm>
            <a:off x="228600" y="152280"/>
            <a:ext cx="4714920" cy="756360"/>
          </a:xfrm>
          <a:prstGeom prst="rect">
            <a:avLst/>
          </a:prstGeom>
          <a:noFill/>
          <a:ln w="0">
            <a:noFill/>
          </a:ln>
        </p:spPr>
        <p:style>
          <a:lnRef idx="0"/>
          <a:fillRef idx="0"/>
          <a:effectRef idx="0"/>
          <a:fontRef idx="minor"/>
        </p:style>
        <p:txBody>
          <a:bodyPr lIns="0" rIns="0" tIns="12600" bIns="0" anchor="t">
            <a:spAutoFit/>
          </a:bodyPr>
          <a:p>
            <a:r>
              <a:rPr b="0" lang="it-IT" sz="2400" spc="-1" strike="noStrike">
                <a:solidFill>
                  <a:srgbClr val="d66739"/>
                </a:solidFill>
                <a:latin typeface="Calibri"/>
                <a:ea typeface="黑体"/>
              </a:rPr>
              <a:t> </a:t>
            </a:r>
            <a:r>
              <a:rPr b="0" lang="it-IT" sz="2400" spc="-1" strike="noStrike">
                <a:solidFill>
                  <a:srgbClr val="d66739"/>
                </a:solidFill>
                <a:latin typeface="Calibri"/>
                <a:ea typeface="黑体"/>
              </a:rPr>
              <a:t>Rilevamento della temperatura,</a:t>
            </a:r>
            <a:r>
              <a:rPr b="0" lang="it-IT" sz="2400" spc="-1" strike="noStrike">
                <a:solidFill>
                  <a:srgbClr val="d66739"/>
                </a:solidFill>
                <a:latin typeface="Calibri"/>
                <a:ea typeface="黑体"/>
              </a:rPr>
              <a:t>	</a:t>
            </a:r>
            <a:endParaRPr b="0" lang="it-IT" sz="2400" spc="-1" strike="noStrike">
              <a:solidFill>
                <a:srgbClr val="000000"/>
              </a:solidFill>
              <a:latin typeface="Arial"/>
            </a:endParaRPr>
          </a:p>
          <a:p>
            <a:pPr marL="12600" defTabSz="914400">
              <a:lnSpc>
                <a:spcPct val="100000"/>
              </a:lnSpc>
              <a:spcBef>
                <a:spcPts val="99"/>
              </a:spcBef>
              <a:tabLst>
                <a:tab algn="l" pos="4620240"/>
                <a:tab algn="l" pos="7186680"/>
              </a:tabLst>
            </a:pPr>
            <a:endParaRPr b="0" lang="it-IT" sz="2400" spc="-1" strike="noStrike">
              <a:solidFill>
                <a:srgbClr val="000000"/>
              </a:solidFill>
              <a:latin typeface="Arial"/>
            </a:endParaRPr>
          </a:p>
        </p:txBody>
      </p:sp>
      <p:sp>
        <p:nvSpPr>
          <p:cNvPr id="234" name="object 8"/>
          <p:cNvSpPr/>
          <p:nvPr/>
        </p:nvSpPr>
        <p:spPr>
          <a:xfrm>
            <a:off x="0" y="4876920"/>
            <a:ext cx="1066320" cy="1142640"/>
          </a:xfrm>
          <a:custGeom>
            <a:avLst/>
            <a:gdLst>
              <a:gd name="textAreaLeft" fmla="*/ 0 w 1066320"/>
              <a:gd name="textAreaRight" fmla="*/ 1066680 w 1066320"/>
              <a:gd name="textAreaTop" fmla="*/ 0 h 1142640"/>
              <a:gd name="textAreaBottom" fmla="*/ 1143000 h 1142640"/>
            </a:gdLst>
            <a:ahLst/>
            <a:rect l="textAreaLeft" t="textAreaTop" r="textAreaRight" b="textAreaBottom"/>
            <a:pathLst>
              <a:path w="2106929" h="2468880">
                <a:moveTo>
                  <a:pt x="0" y="0"/>
                </a:moveTo>
                <a:lnTo>
                  <a:pt x="2106724" y="2468879"/>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5" name="object 9"/>
          <p:cNvSpPr/>
          <p:nvPr/>
        </p:nvSpPr>
        <p:spPr>
          <a:xfrm>
            <a:off x="457200" y="5791320"/>
            <a:ext cx="1066320" cy="1066320"/>
          </a:xfrm>
          <a:custGeom>
            <a:avLst/>
            <a:gdLst>
              <a:gd name="textAreaLeft" fmla="*/ 0 w 1066320"/>
              <a:gd name="textAreaRight" fmla="*/ 1066680 w 1066320"/>
              <a:gd name="textAreaTop" fmla="*/ 0 h 1066320"/>
              <a:gd name="textAreaBottom" fmla="*/ 1066680 h 1066320"/>
            </a:gdLst>
            <a:ahLst/>
            <a:rect l="textAreaLeft" t="textAreaTop" r="textAreaRight" b="textAreaBottom"/>
            <a:pathLst>
              <a:path w="1073150" h="1257300">
                <a:moveTo>
                  <a:pt x="0" y="0"/>
                </a:moveTo>
                <a:lnTo>
                  <a:pt x="1072822" y="1257297"/>
                </a:lnTo>
              </a:path>
            </a:pathLst>
          </a:custGeom>
          <a:noFill/>
          <a:ln w="3175">
            <a:solidFill>
              <a:srgbClr val="d66739"/>
            </a:solidFill>
            <a:round/>
          </a:ln>
        </p:spPr>
        <p:style>
          <a:lnRef idx="0"/>
          <a:fillRef idx="0"/>
          <a:effectRef idx="0"/>
          <a:fontRef idx="minor"/>
        </p:style>
        <p:txBody>
          <a:bodyPr lIns="0" rIns="0" tIns="0" bIns="0" anchor="t">
            <a:noAutofit/>
          </a:bodyPr>
          <a:p>
            <a:pPr defTabSz="914400">
              <a:lnSpc>
                <a:spcPct val="100000"/>
              </a:lnSpc>
            </a:pPr>
            <a:endParaRPr b="0" lang="it-IT" sz="1900" spc="-1" strike="noStrike">
              <a:solidFill>
                <a:schemeClr val="dk1"/>
              </a:solidFill>
              <a:latin typeface="Calibri"/>
            </a:endParaRPr>
          </a:p>
        </p:txBody>
      </p:sp>
      <p:sp>
        <p:nvSpPr>
          <p:cNvPr id="236" name="Rectangle 1"/>
          <p:cNvSpPr/>
          <p:nvPr/>
        </p:nvSpPr>
        <p:spPr>
          <a:xfrm>
            <a:off x="152280" y="1198800"/>
            <a:ext cx="5409720" cy="2284200"/>
          </a:xfrm>
          <a:prstGeom prst="rect">
            <a:avLst/>
          </a:prstGeom>
          <a:noFill/>
          <a:ln w="9525">
            <a:noFill/>
          </a:ln>
        </p:spPr>
        <p:style>
          <a:lnRef idx="0"/>
          <a:fillRef idx="0"/>
          <a:effectRef idx="0"/>
          <a:fontRef idx="minor"/>
        </p:style>
        <p:txBody>
          <a:bodyPr numCol="1" spcCol="0" anchor="ctr">
            <a:spAutoFit/>
          </a:bodyPr>
          <a:p>
            <a:r>
              <a:rPr b="0" lang="it-IT" sz="1600" spc="-1" strike="noStrike">
                <a:solidFill>
                  <a:schemeClr val="dk1"/>
                </a:solidFill>
                <a:latin typeface="Arial"/>
              </a:rPr>
              <a:t>Strumento di rilevamento a infrarossi con rilevamento accurato della temperatura dello spezzone prima di convogliarlo allo stampo, ogni spezzone viene verificato automaticamente.</a:t>
            </a:r>
            <a:endParaRPr b="0" lang="it-IT" sz="1600" spc="-1" strike="noStrike">
              <a:solidFill>
                <a:srgbClr val="000000"/>
              </a:solidFill>
              <a:latin typeface="Arial"/>
            </a:endParaRPr>
          </a:p>
          <a:p>
            <a:r>
              <a:rPr b="0" lang="it-IT" sz="1600" spc="-1" strike="noStrike">
                <a:solidFill>
                  <a:schemeClr val="dk1"/>
                </a:solidFill>
                <a:latin typeface="Arial"/>
              </a:rPr>
              <a:t>Se la temperatura di riscaldamento non raggiunge il valore impostato, il meccanismo di controllo rifiuterà automaticamente l'asta di rame non qualificata.</a:t>
            </a:r>
            <a:endParaRPr b="0" lang="it-IT" sz="1600" spc="-1" strike="noStrike">
              <a:solidFill>
                <a:srgbClr val="000000"/>
              </a:solidFill>
              <a:latin typeface="Arial"/>
            </a:endParaRPr>
          </a:p>
          <a:p>
            <a:r>
              <a:rPr b="0" lang="it-IT" sz="1600" spc="-1" strike="noStrike">
                <a:solidFill>
                  <a:schemeClr val="dk1"/>
                </a:solidFill>
                <a:latin typeface="Arial"/>
              </a:rPr>
              <a:t>Il sistema registra anche il numero di prodotti difettosi.</a:t>
            </a:r>
            <a:endParaRPr b="0" lang="it-IT" sz="1600" spc="-1" strike="noStrike">
              <a:solidFill>
                <a:srgbClr val="000000"/>
              </a:solidFill>
              <a:latin typeface="Arial"/>
            </a:endParaRPr>
          </a:p>
          <a:p>
            <a:pPr lvl="1" marL="457200" indent="-216000" defTabSz="914400">
              <a:lnSpc>
                <a:spcPct val="100000"/>
              </a:lnSpc>
              <a:buClr>
                <a:srgbClr val="000000"/>
              </a:buClr>
              <a:buFont typeface="Symbol"/>
              <a:buChar char=""/>
              <a:tabLst>
                <a:tab algn="l" pos="660240"/>
              </a:tabLst>
            </a:pPr>
            <a:r>
              <a:rPr b="0" lang="it-IT" sz="1600" spc="-1" strike="noStrike">
                <a:solidFill>
                  <a:schemeClr val="dk1"/>
                </a:solidFill>
                <a:latin typeface="Arial"/>
              </a:rPr>
              <a:t> </a:t>
            </a:r>
            <a:endParaRPr b="0" lang="it-IT" sz="1600" spc="-1" strike="noStrike">
              <a:solidFill>
                <a:srgbClr val="000000"/>
              </a:solidFill>
              <a:latin typeface="Arial"/>
            </a:endParaRPr>
          </a:p>
        </p:txBody>
      </p:sp>
      <p:pic>
        <p:nvPicPr>
          <p:cNvPr id="237" name="Picture 2" descr=""/>
          <p:cNvPicPr/>
          <p:nvPr/>
        </p:nvPicPr>
        <p:blipFill>
          <a:blip r:embed="rId5"/>
          <a:stretch/>
        </p:blipFill>
        <p:spPr>
          <a:xfrm>
            <a:off x="5800320" y="914400"/>
            <a:ext cx="5897160" cy="4723920"/>
          </a:xfrm>
          <a:prstGeom prst="rect">
            <a:avLst/>
          </a:prstGeom>
          <a:ln w="9525">
            <a:noFill/>
          </a:ln>
        </p:spPr>
      </p:pic>
      <p:pic>
        <p:nvPicPr>
          <p:cNvPr id="238" name="Picture 3" descr="A picture containing indoor&#10;&#10;Description automatically generated"/>
          <p:cNvPicPr/>
          <p:nvPr/>
        </p:nvPicPr>
        <p:blipFill>
          <a:blip r:embed="rId6"/>
          <a:stretch/>
        </p:blipFill>
        <p:spPr>
          <a:xfrm>
            <a:off x="2057400" y="3238560"/>
            <a:ext cx="3504960" cy="32763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3563</TotalTime>
  <Application>LibreOffice/7.6.2.1$MacOSX_X86_64 LibreOffice_project/56f7684011345957bbf33a7ee678afaf4d2ba333</Application>
  <AppVersion>15.0000</AppVersion>
  <Words>2713</Words>
  <Paragraphs>185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2018-08-07T06:36:56Z</dcterms:created>
  <dc:creator>lenovo</dc:creator>
  <dc:description/>
  <dc:language>it-IT</dc:language>
  <cp:lastModifiedBy>D.P.</cp:lastModifiedBy>
  <dcterms:modified xsi:type="dcterms:W3CDTF">2023-12-16T16:07:09Z</dcterms:modified>
  <cp:revision>257</cp:revision>
  <dc:subject/>
  <dc:title>PowerPoint 演示文稿</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2017-07-06T10:00:00Z</vt:filetime>
  </property>
  <property fmtid="{D5CDD505-2E9C-101B-9397-08002B2CF9AE}" pid="3" name="Creator">
    <vt:lpwstr>Microsoft® PowerPoint® 2016</vt:lpwstr>
  </property>
  <property fmtid="{D5CDD505-2E9C-101B-9397-08002B2CF9AE}" pid="4" name="Language">
    <vt:lpwstr>it</vt:lpwstr>
  </property>
  <property fmtid="{D5CDD505-2E9C-101B-9397-08002B2CF9AE}" pid="5" name="LastSaved">
    <vt:filetime>2018-08-07T10:00:00Z</vt:filetime>
  </property>
  <property fmtid="{D5CDD505-2E9C-101B-9397-08002B2CF9AE}" pid="6" name="PresentationFormat">
    <vt:lpwstr>Widescreen</vt:lpwstr>
  </property>
  <property fmtid="{D5CDD505-2E9C-101B-9397-08002B2CF9AE}" pid="7" name="Slides">
    <vt:i4>27</vt:i4>
  </property>
</Properties>
</file>